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4"/>
  </p:notesMasterIdLst>
  <p:sldIdLst>
    <p:sldId id="296" r:id="rId3"/>
    <p:sldId id="411" r:id="rId4"/>
    <p:sldId id="429" r:id="rId5"/>
    <p:sldId id="298" r:id="rId6"/>
    <p:sldId id="428" r:id="rId7"/>
    <p:sldId id="412" r:id="rId8"/>
    <p:sldId id="295" r:id="rId9"/>
    <p:sldId id="305" r:id="rId10"/>
    <p:sldId id="273" r:id="rId11"/>
    <p:sldId id="306" r:id="rId12"/>
    <p:sldId id="307" r:id="rId13"/>
    <p:sldId id="308" r:id="rId14"/>
    <p:sldId id="309" r:id="rId15"/>
    <p:sldId id="270" r:id="rId16"/>
    <p:sldId id="271" r:id="rId17"/>
    <p:sldId id="272" r:id="rId18"/>
    <p:sldId id="274" r:id="rId19"/>
    <p:sldId id="275" r:id="rId20"/>
    <p:sldId id="278" r:id="rId21"/>
    <p:sldId id="276" r:id="rId22"/>
    <p:sldId id="277" r:id="rId23"/>
    <p:sldId id="279" r:id="rId24"/>
    <p:sldId id="280" r:id="rId25"/>
    <p:sldId id="281" r:id="rId26"/>
    <p:sldId id="284" r:id="rId27"/>
    <p:sldId id="285" r:id="rId28"/>
    <p:sldId id="413" r:id="rId29"/>
    <p:sldId id="313" r:id="rId30"/>
    <p:sldId id="314" r:id="rId31"/>
    <p:sldId id="310" r:id="rId32"/>
    <p:sldId id="311" r:id="rId33"/>
    <p:sldId id="312" r:id="rId34"/>
    <p:sldId id="315" r:id="rId35"/>
    <p:sldId id="316" r:id="rId36"/>
    <p:sldId id="317" r:id="rId37"/>
    <p:sldId id="318" r:id="rId38"/>
    <p:sldId id="319" r:id="rId39"/>
    <p:sldId id="320" r:id="rId40"/>
    <p:sldId id="321" r:id="rId41"/>
    <p:sldId id="414" r:id="rId42"/>
    <p:sldId id="297" r:id="rId43"/>
    <p:sldId id="299" r:id="rId44"/>
    <p:sldId id="300" r:id="rId45"/>
    <p:sldId id="301" r:id="rId46"/>
    <p:sldId id="304" r:id="rId47"/>
    <p:sldId id="302" r:id="rId48"/>
    <p:sldId id="303" r:id="rId49"/>
    <p:sldId id="415" r:id="rId50"/>
    <p:sldId id="417" r:id="rId51"/>
    <p:sldId id="416" r:id="rId52"/>
    <p:sldId id="418" r:id="rId53"/>
    <p:sldId id="419" r:id="rId54"/>
    <p:sldId id="420" r:id="rId55"/>
    <p:sldId id="421" r:id="rId56"/>
    <p:sldId id="422" r:id="rId57"/>
    <p:sldId id="423" r:id="rId58"/>
    <p:sldId id="430" r:id="rId59"/>
    <p:sldId id="424" r:id="rId60"/>
    <p:sldId id="425" r:id="rId61"/>
    <p:sldId id="426" r:id="rId62"/>
    <p:sldId id="42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2E85A-9044-43DA-3FB4-EE415AE3D244}" v="127" dt="2020-07-11T07:42:03.024"/>
    <p1510:client id="{AD0F22C2-380C-D6FF-66D1-9468466247AB}" v="201" dt="2020-07-11T08:52:43.388"/>
    <p1510:client id="{B6AE1869-79DA-4B19-36D4-5E00F74DBE3D}" v="16" dt="2020-07-11T08:58:47.408"/>
    <p1510:client id="{F0862945-5B5C-D84C-8364-DDA66183240F}" v="232" dt="2020-07-11T06:51:34.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DC0041-FE6C-4797-BAFB-F9833CAD938F}" type="datetimeFigureOut">
              <a:rPr lang="en-US"/>
              <a:t>7/14/2020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14E3B-1D0F-4295-A7CF-863106D1EDF2}" type="slidenum">
              <a:rPr lang="en-US"/>
              <a:t>‹#›</a:t>
            </a:fld>
            <a:endParaRPr lang="en-US"/>
          </a:p>
        </p:txBody>
      </p:sp>
    </p:spTree>
    <p:extLst>
      <p:ext uri="{BB962C8B-B14F-4D97-AF65-F5344CB8AC3E}">
        <p14:creationId xmlns:p14="http://schemas.microsoft.com/office/powerpoint/2010/main" val="1186209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inputs (x) received from the input layer are multiplied with their assigned weights w.  The multiplied values are then added to form the Weighted Sum. The weighted sum of the inputs and their respective weights are then applied to a relevant Activation Function. The activation function maps the input to the respective output</a:t>
            </a:r>
          </a:p>
        </p:txBody>
      </p:sp>
      <p:sp>
        <p:nvSpPr>
          <p:cNvPr id="4" name="Slide Number Placeholder 3"/>
          <p:cNvSpPr>
            <a:spLocks noGrp="1"/>
          </p:cNvSpPr>
          <p:nvPr>
            <p:ph type="sldNum" sz="quarter" idx="5"/>
          </p:nvPr>
        </p:nvSpPr>
        <p:spPr/>
        <p:txBody>
          <a:bodyPr/>
          <a:lstStyle/>
          <a:p>
            <a:fld id="{AAA14E3B-1D0F-4295-A7CF-863106D1EDF2}" type="slidenum">
              <a:rPr lang="en-US"/>
              <a:t>44</a:t>
            </a:fld>
            <a:endParaRPr lang="en-US"/>
          </a:p>
        </p:txBody>
      </p:sp>
    </p:spTree>
    <p:extLst>
      <p:ext uri="{BB962C8B-B14F-4D97-AF65-F5344CB8AC3E}">
        <p14:creationId xmlns:p14="http://schemas.microsoft.com/office/powerpoint/2010/main" val="117304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8321-7D5D-C248-90FB-E9EE228F8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9CFC48-1336-724F-8652-4A632FF101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AE198C-779C-2E4B-B0A7-712DFC6C8118}"/>
              </a:ext>
            </a:extLst>
          </p:cNvPr>
          <p:cNvSpPr>
            <a:spLocks noGrp="1"/>
          </p:cNvSpPr>
          <p:nvPr>
            <p:ph type="dt" sz="half" idx="10"/>
          </p:nvPr>
        </p:nvSpPr>
        <p:spPr/>
        <p:txBody>
          <a:bodyPr/>
          <a:lstStyle/>
          <a:p>
            <a:fld id="{2D9A9B34-084D-3841-A365-F72252DA26CE}" type="datetimeFigureOut">
              <a:rPr lang="en-US" smtClean="0"/>
              <a:t>7/14/2020</a:t>
            </a:fld>
            <a:endParaRPr lang="en-US"/>
          </a:p>
        </p:txBody>
      </p:sp>
      <p:sp>
        <p:nvSpPr>
          <p:cNvPr id="5" name="Footer Placeholder 4">
            <a:extLst>
              <a:ext uri="{FF2B5EF4-FFF2-40B4-BE49-F238E27FC236}">
                <a16:creationId xmlns:a16="http://schemas.microsoft.com/office/drawing/2014/main" id="{122B8616-0C7D-5C49-A7FC-88009FD8D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A81BF-5F10-BE48-A566-439333EF6EB9}"/>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90435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C98B-A0E9-FD48-9785-B1B45C89C1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9E30E1-05D1-B44C-923A-2D90EA11A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42E73-9964-9544-9AA9-FA65B8BCDF39}"/>
              </a:ext>
            </a:extLst>
          </p:cNvPr>
          <p:cNvSpPr>
            <a:spLocks noGrp="1"/>
          </p:cNvSpPr>
          <p:nvPr>
            <p:ph type="dt" sz="half" idx="10"/>
          </p:nvPr>
        </p:nvSpPr>
        <p:spPr/>
        <p:txBody>
          <a:bodyPr/>
          <a:lstStyle/>
          <a:p>
            <a:fld id="{2D9A9B34-084D-3841-A365-F72252DA26CE}" type="datetimeFigureOut">
              <a:rPr lang="en-US" smtClean="0"/>
              <a:t>7/14/2020</a:t>
            </a:fld>
            <a:endParaRPr lang="en-US"/>
          </a:p>
        </p:txBody>
      </p:sp>
      <p:sp>
        <p:nvSpPr>
          <p:cNvPr id="5" name="Footer Placeholder 4">
            <a:extLst>
              <a:ext uri="{FF2B5EF4-FFF2-40B4-BE49-F238E27FC236}">
                <a16:creationId xmlns:a16="http://schemas.microsoft.com/office/drawing/2014/main" id="{CF57F7AA-6581-8C42-A491-BC4E02E27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777A2-D87A-994A-88D7-3E40CCD339B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424855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073E2-05C6-DF46-87DD-A75DAD3619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860C60-BC82-5D41-9556-61EC2063CA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85BCB-FED1-6A4C-B661-F59E20D637D5}"/>
              </a:ext>
            </a:extLst>
          </p:cNvPr>
          <p:cNvSpPr>
            <a:spLocks noGrp="1"/>
          </p:cNvSpPr>
          <p:nvPr>
            <p:ph type="dt" sz="half" idx="10"/>
          </p:nvPr>
        </p:nvSpPr>
        <p:spPr/>
        <p:txBody>
          <a:bodyPr/>
          <a:lstStyle/>
          <a:p>
            <a:fld id="{2D9A9B34-084D-3841-A365-F72252DA26CE}" type="datetimeFigureOut">
              <a:rPr lang="en-US" smtClean="0"/>
              <a:t>7/14/2020</a:t>
            </a:fld>
            <a:endParaRPr lang="en-US"/>
          </a:p>
        </p:txBody>
      </p:sp>
      <p:sp>
        <p:nvSpPr>
          <p:cNvPr id="5" name="Footer Placeholder 4">
            <a:extLst>
              <a:ext uri="{FF2B5EF4-FFF2-40B4-BE49-F238E27FC236}">
                <a16:creationId xmlns:a16="http://schemas.microsoft.com/office/drawing/2014/main" id="{027409A2-55E0-2F44-A586-8F01879EE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E9071-F8A4-7B41-A5AE-6098A127FCC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746766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974E-A71B-8E4B-88B7-549CBA8DD1EE}"/>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A02E10A-286F-B648-8A2A-21C5E3ACDDA8}"/>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76F2C55-CCA4-9943-B6CA-A096ED597CF6}"/>
              </a:ext>
            </a:extLst>
          </p:cNvPr>
          <p:cNvSpPr>
            <a:spLocks noGrp="1"/>
          </p:cNvSpPr>
          <p:nvPr>
            <p:ph type="dt" sz="half" idx="10"/>
          </p:nvPr>
        </p:nvSpPr>
        <p:spPr/>
        <p:txBody>
          <a:bodyPr/>
          <a:lstStyle/>
          <a:p>
            <a:fld id="{88D38747-4367-4BD2-8D51-C97E202738E2}" type="datetime1">
              <a:rPr lang="en-US" smtClean="0"/>
              <a:t>7/14/2020</a:t>
            </a:fld>
            <a:endParaRPr lang="en-US"/>
          </a:p>
        </p:txBody>
      </p:sp>
      <p:sp>
        <p:nvSpPr>
          <p:cNvPr id="5" name="Footer Placeholder 4">
            <a:extLst>
              <a:ext uri="{FF2B5EF4-FFF2-40B4-BE49-F238E27FC236}">
                <a16:creationId xmlns:a16="http://schemas.microsoft.com/office/drawing/2014/main" id="{1966D859-36E2-5246-A03E-8A92CD151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00E6A-6BBA-854F-A1EB-802077BE86A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055707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CEB9-83F5-1C4C-AAF8-1B3F298B9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009EC-E95D-C34A-8933-67AA79520C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695BF-CABD-B543-BFD5-FB7F5DB8A38B}"/>
              </a:ext>
            </a:extLst>
          </p:cNvPr>
          <p:cNvSpPr>
            <a:spLocks noGrp="1"/>
          </p:cNvSpPr>
          <p:nvPr>
            <p:ph type="dt" sz="half" idx="10"/>
          </p:nvPr>
        </p:nvSpPr>
        <p:spPr/>
        <p:txBody>
          <a:bodyPr/>
          <a:lstStyle/>
          <a:p>
            <a:fld id="{073ED0CC-082F-4160-86E5-0D6041F12778}" type="datetime1">
              <a:rPr lang="en-US" smtClean="0"/>
              <a:t>7/14/2020</a:t>
            </a:fld>
            <a:endParaRPr lang="en-US"/>
          </a:p>
        </p:txBody>
      </p:sp>
      <p:sp>
        <p:nvSpPr>
          <p:cNvPr id="5" name="Footer Placeholder 4">
            <a:extLst>
              <a:ext uri="{FF2B5EF4-FFF2-40B4-BE49-F238E27FC236}">
                <a16:creationId xmlns:a16="http://schemas.microsoft.com/office/drawing/2014/main" id="{E481BCFF-8F9F-4340-A2DF-064364501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6ECA4-7557-AA4F-B79B-9DE365A8350B}"/>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21071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2615D-7299-D440-BC86-6B599BE9F067}"/>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6ECC3DC-1F28-4948-9DBE-035EF149BA38}"/>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61CF04-12F1-0843-94F4-BB7CB4461BC6}"/>
              </a:ext>
            </a:extLst>
          </p:cNvPr>
          <p:cNvSpPr>
            <a:spLocks noGrp="1"/>
          </p:cNvSpPr>
          <p:nvPr>
            <p:ph type="dt" sz="half" idx="10"/>
          </p:nvPr>
        </p:nvSpPr>
        <p:spPr/>
        <p:txBody>
          <a:bodyPr/>
          <a:lstStyle/>
          <a:p>
            <a:fld id="{073ED0CC-082F-4160-86E5-0D6041F12778}" type="datetime1">
              <a:rPr lang="en-US" smtClean="0"/>
              <a:t>7/14/2020</a:t>
            </a:fld>
            <a:endParaRPr lang="en-US"/>
          </a:p>
        </p:txBody>
      </p:sp>
      <p:sp>
        <p:nvSpPr>
          <p:cNvPr id="5" name="Footer Placeholder 4">
            <a:extLst>
              <a:ext uri="{FF2B5EF4-FFF2-40B4-BE49-F238E27FC236}">
                <a16:creationId xmlns:a16="http://schemas.microsoft.com/office/drawing/2014/main" id="{6C57A763-AF77-C240-A366-1AF90D1426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25DDE-8031-C541-8309-E66A2BD5649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05115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3CC4F-29FA-5142-A747-2F6124B43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BDEC0-8F23-184D-AF0E-15DA850413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4FA03-E975-6241-AF3B-573DBD3407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ECF254-6979-1E44-961A-36982CD0E242}"/>
              </a:ext>
            </a:extLst>
          </p:cNvPr>
          <p:cNvSpPr>
            <a:spLocks noGrp="1"/>
          </p:cNvSpPr>
          <p:nvPr>
            <p:ph type="dt" sz="half" idx="10"/>
          </p:nvPr>
        </p:nvSpPr>
        <p:spPr/>
        <p:txBody>
          <a:bodyPr/>
          <a:lstStyle/>
          <a:p>
            <a:fld id="{073ED0CC-082F-4160-86E5-0D6041F12778}" type="datetime1">
              <a:rPr lang="en-US" smtClean="0"/>
              <a:t>7/14/2020</a:t>
            </a:fld>
            <a:endParaRPr lang="en-US"/>
          </a:p>
        </p:txBody>
      </p:sp>
      <p:sp>
        <p:nvSpPr>
          <p:cNvPr id="6" name="Footer Placeholder 5">
            <a:extLst>
              <a:ext uri="{FF2B5EF4-FFF2-40B4-BE49-F238E27FC236}">
                <a16:creationId xmlns:a16="http://schemas.microsoft.com/office/drawing/2014/main" id="{B40B9705-CBA7-2B45-9DEC-1C8D9DA391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3856F-B311-1A4F-8162-6C650E4720B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348713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DF71-8CF9-3A45-9309-713D9756BCB4}"/>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5E5C03-1893-8F46-AB44-82BDBFBF42A6}"/>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C226048-E9A8-7947-9B9E-45112C1E7BF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9A874-01B0-F84A-AC08-5B51C76BA7A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FB57136-EA14-2A43-9AA4-98A483DE9BE0}"/>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37726-C6AA-8944-96D5-BA71B8F1BF51}"/>
              </a:ext>
            </a:extLst>
          </p:cNvPr>
          <p:cNvSpPr>
            <a:spLocks noGrp="1"/>
          </p:cNvSpPr>
          <p:nvPr>
            <p:ph type="dt" sz="half" idx="10"/>
          </p:nvPr>
        </p:nvSpPr>
        <p:spPr/>
        <p:txBody>
          <a:bodyPr/>
          <a:lstStyle/>
          <a:p>
            <a:fld id="{073ED0CC-082F-4160-86E5-0D6041F12778}" type="datetime1">
              <a:rPr lang="en-US" smtClean="0"/>
              <a:t>7/14/2020</a:t>
            </a:fld>
            <a:endParaRPr lang="en-US"/>
          </a:p>
        </p:txBody>
      </p:sp>
      <p:sp>
        <p:nvSpPr>
          <p:cNvPr id="8" name="Footer Placeholder 7">
            <a:extLst>
              <a:ext uri="{FF2B5EF4-FFF2-40B4-BE49-F238E27FC236}">
                <a16:creationId xmlns:a16="http://schemas.microsoft.com/office/drawing/2014/main" id="{2DE48EA6-5899-BE49-9D4D-D57D3BC693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8ABB8-BF3D-0440-9FBD-F4AC9F10D01B}"/>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9054502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62DDC-6E2B-CC4D-8D80-8FB9465C9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93260A-E3BC-C244-9F15-C4B405894E62}"/>
              </a:ext>
            </a:extLst>
          </p:cNvPr>
          <p:cNvSpPr>
            <a:spLocks noGrp="1"/>
          </p:cNvSpPr>
          <p:nvPr>
            <p:ph type="dt" sz="half" idx="10"/>
          </p:nvPr>
        </p:nvSpPr>
        <p:spPr/>
        <p:txBody>
          <a:bodyPr/>
          <a:lstStyle/>
          <a:p>
            <a:fld id="{073ED0CC-082F-4160-86E5-0D6041F12778}" type="datetime1">
              <a:rPr lang="en-US" smtClean="0"/>
              <a:t>7/14/2020</a:t>
            </a:fld>
            <a:endParaRPr lang="en-US"/>
          </a:p>
        </p:txBody>
      </p:sp>
      <p:sp>
        <p:nvSpPr>
          <p:cNvPr id="4" name="Footer Placeholder 3">
            <a:extLst>
              <a:ext uri="{FF2B5EF4-FFF2-40B4-BE49-F238E27FC236}">
                <a16:creationId xmlns:a16="http://schemas.microsoft.com/office/drawing/2014/main" id="{5F61B7DD-641A-AF41-85F0-7469792115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955671-831D-E144-8A7D-E13121A114F4}"/>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275187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D7786-1887-AE44-9F7F-DACC48697888}"/>
              </a:ext>
            </a:extLst>
          </p:cNvPr>
          <p:cNvSpPr>
            <a:spLocks noGrp="1"/>
          </p:cNvSpPr>
          <p:nvPr>
            <p:ph type="dt" sz="half" idx="10"/>
          </p:nvPr>
        </p:nvSpPr>
        <p:spPr/>
        <p:txBody>
          <a:bodyPr/>
          <a:lstStyle/>
          <a:p>
            <a:fld id="{073ED0CC-082F-4160-86E5-0D6041F12778}" type="datetime1">
              <a:rPr lang="en-US" smtClean="0"/>
              <a:t>7/14/2020</a:t>
            </a:fld>
            <a:endParaRPr lang="en-US"/>
          </a:p>
        </p:txBody>
      </p:sp>
      <p:sp>
        <p:nvSpPr>
          <p:cNvPr id="3" name="Footer Placeholder 2">
            <a:extLst>
              <a:ext uri="{FF2B5EF4-FFF2-40B4-BE49-F238E27FC236}">
                <a16:creationId xmlns:a16="http://schemas.microsoft.com/office/drawing/2014/main" id="{389C42D0-A36D-6448-83E5-5339430500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6FDDDF-4E30-CB4F-820F-7EB72E30660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695770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ED75-BFC3-AE43-B13B-290D5ABB7C1C}"/>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2D9C39A-C6F8-F241-8B1D-A65EF7DA6204}"/>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865BE7-E413-6A4D-82DA-C9C6CD496915}"/>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3F31E7-ED39-074D-B0DB-1033C8A8BBC2}"/>
              </a:ext>
            </a:extLst>
          </p:cNvPr>
          <p:cNvSpPr>
            <a:spLocks noGrp="1"/>
          </p:cNvSpPr>
          <p:nvPr>
            <p:ph type="dt" sz="half" idx="10"/>
          </p:nvPr>
        </p:nvSpPr>
        <p:spPr/>
        <p:txBody>
          <a:bodyPr/>
          <a:lstStyle/>
          <a:p>
            <a:fld id="{073ED0CC-082F-4160-86E5-0D6041F12778}" type="datetime1">
              <a:rPr lang="en-US" smtClean="0"/>
              <a:t>7/14/2020</a:t>
            </a:fld>
            <a:endParaRPr lang="en-US"/>
          </a:p>
        </p:txBody>
      </p:sp>
      <p:sp>
        <p:nvSpPr>
          <p:cNvPr id="6" name="Footer Placeholder 5">
            <a:extLst>
              <a:ext uri="{FF2B5EF4-FFF2-40B4-BE49-F238E27FC236}">
                <a16:creationId xmlns:a16="http://schemas.microsoft.com/office/drawing/2014/main" id="{38B652EE-E420-0046-A715-AC085F818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FF8E79-D3F3-9444-BB34-9E03EB4B279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807687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1B3E-F698-2F4A-9DD7-EB758633B6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7657CE-6158-AE4A-9E78-8F4D869DB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EE132-2EE8-1C4E-810B-6E83E4D82D71}"/>
              </a:ext>
            </a:extLst>
          </p:cNvPr>
          <p:cNvSpPr>
            <a:spLocks noGrp="1"/>
          </p:cNvSpPr>
          <p:nvPr>
            <p:ph type="dt" sz="half" idx="10"/>
          </p:nvPr>
        </p:nvSpPr>
        <p:spPr/>
        <p:txBody>
          <a:bodyPr/>
          <a:lstStyle/>
          <a:p>
            <a:fld id="{2D9A9B34-084D-3841-A365-F72252DA26CE}" type="datetimeFigureOut">
              <a:rPr lang="en-US" smtClean="0"/>
              <a:t>7/14/2020</a:t>
            </a:fld>
            <a:endParaRPr lang="en-US"/>
          </a:p>
        </p:txBody>
      </p:sp>
      <p:sp>
        <p:nvSpPr>
          <p:cNvPr id="5" name="Footer Placeholder 4">
            <a:extLst>
              <a:ext uri="{FF2B5EF4-FFF2-40B4-BE49-F238E27FC236}">
                <a16:creationId xmlns:a16="http://schemas.microsoft.com/office/drawing/2014/main" id="{132E4820-A427-8D4F-9372-5565D5985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90965-C398-E143-B840-C19D206AFD0A}"/>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141510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519A-512B-AE40-AABB-9D89B601FB64}"/>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B66E21E-F6F9-6747-AE8D-8F659C031EAA}"/>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D383CCB-8C9E-0947-A405-87F7A3DBCAA3}"/>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92EA683-BF25-EE45-992A-6A419028934C}"/>
              </a:ext>
            </a:extLst>
          </p:cNvPr>
          <p:cNvSpPr>
            <a:spLocks noGrp="1"/>
          </p:cNvSpPr>
          <p:nvPr>
            <p:ph type="dt" sz="half" idx="10"/>
          </p:nvPr>
        </p:nvSpPr>
        <p:spPr/>
        <p:txBody>
          <a:bodyPr/>
          <a:lstStyle/>
          <a:p>
            <a:fld id="{073ED0CC-082F-4160-86E5-0D6041F12778}" type="datetime1">
              <a:rPr lang="en-US" smtClean="0"/>
              <a:t>7/14/2020</a:t>
            </a:fld>
            <a:endParaRPr lang="en-US"/>
          </a:p>
        </p:txBody>
      </p:sp>
      <p:sp>
        <p:nvSpPr>
          <p:cNvPr id="6" name="Footer Placeholder 5">
            <a:extLst>
              <a:ext uri="{FF2B5EF4-FFF2-40B4-BE49-F238E27FC236}">
                <a16:creationId xmlns:a16="http://schemas.microsoft.com/office/drawing/2014/main" id="{5447EB4E-693F-E24F-85D6-4C154A62F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CFDE2-AA93-0E4F-A577-137224F44C8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7569526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B0EF-EFB0-CE48-90FC-5FDEC6D80B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0A8200-F4ED-CC43-BA16-1A55648209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F5279-D971-594C-8835-CDCD3C368F80}"/>
              </a:ext>
            </a:extLst>
          </p:cNvPr>
          <p:cNvSpPr>
            <a:spLocks noGrp="1"/>
          </p:cNvSpPr>
          <p:nvPr>
            <p:ph type="dt" sz="half" idx="10"/>
          </p:nvPr>
        </p:nvSpPr>
        <p:spPr/>
        <p:txBody>
          <a:bodyPr/>
          <a:lstStyle/>
          <a:p>
            <a:fld id="{073ED0CC-082F-4160-86E5-0D6041F12778}" type="datetime1">
              <a:rPr lang="en-US" smtClean="0"/>
              <a:t>7/14/2020</a:t>
            </a:fld>
            <a:endParaRPr lang="en-US"/>
          </a:p>
        </p:txBody>
      </p:sp>
      <p:sp>
        <p:nvSpPr>
          <p:cNvPr id="5" name="Footer Placeholder 4">
            <a:extLst>
              <a:ext uri="{FF2B5EF4-FFF2-40B4-BE49-F238E27FC236}">
                <a16:creationId xmlns:a16="http://schemas.microsoft.com/office/drawing/2014/main" id="{36D0FEE1-1D03-8E4E-BBAD-FFEAB7608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E02F5-0B69-044E-9949-F72FCBAE12F1}"/>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9302673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87EB14-F361-784D-B396-2B66B867CABD}"/>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F01E09-A256-C540-9BA2-B78ABCD0980D}"/>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AD45A-C8D9-B64C-8393-00764AE4137E}"/>
              </a:ext>
            </a:extLst>
          </p:cNvPr>
          <p:cNvSpPr>
            <a:spLocks noGrp="1"/>
          </p:cNvSpPr>
          <p:nvPr>
            <p:ph type="dt" sz="half" idx="10"/>
          </p:nvPr>
        </p:nvSpPr>
        <p:spPr/>
        <p:txBody>
          <a:bodyPr/>
          <a:lstStyle/>
          <a:p>
            <a:fld id="{073ED0CC-082F-4160-86E5-0D6041F12778}" type="datetime1">
              <a:rPr lang="en-US" smtClean="0"/>
              <a:t>7/14/2020</a:t>
            </a:fld>
            <a:endParaRPr lang="en-US"/>
          </a:p>
        </p:txBody>
      </p:sp>
      <p:sp>
        <p:nvSpPr>
          <p:cNvPr id="5" name="Footer Placeholder 4">
            <a:extLst>
              <a:ext uri="{FF2B5EF4-FFF2-40B4-BE49-F238E27FC236}">
                <a16:creationId xmlns:a16="http://schemas.microsoft.com/office/drawing/2014/main" id="{37ABEB71-1379-8A48-B530-291A47A9F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2E707-95A6-B14B-BB6B-917040D78026}"/>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884298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3DA3-9D1D-A54A-BE36-FA65CF8051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C6B520-D721-B840-9FE9-4D08B7771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CC7907-4E8A-8443-BBB6-4AC9D705736C}"/>
              </a:ext>
            </a:extLst>
          </p:cNvPr>
          <p:cNvSpPr>
            <a:spLocks noGrp="1"/>
          </p:cNvSpPr>
          <p:nvPr>
            <p:ph type="dt" sz="half" idx="10"/>
          </p:nvPr>
        </p:nvSpPr>
        <p:spPr/>
        <p:txBody>
          <a:bodyPr/>
          <a:lstStyle/>
          <a:p>
            <a:fld id="{2D9A9B34-084D-3841-A365-F72252DA26CE}" type="datetimeFigureOut">
              <a:rPr lang="en-US" smtClean="0"/>
              <a:t>7/14/2020</a:t>
            </a:fld>
            <a:endParaRPr lang="en-US"/>
          </a:p>
        </p:txBody>
      </p:sp>
      <p:sp>
        <p:nvSpPr>
          <p:cNvPr id="5" name="Footer Placeholder 4">
            <a:extLst>
              <a:ext uri="{FF2B5EF4-FFF2-40B4-BE49-F238E27FC236}">
                <a16:creationId xmlns:a16="http://schemas.microsoft.com/office/drawing/2014/main" id="{CEDA0C3A-9055-F944-AE59-363679C047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6C64C-E6EE-7140-9B4C-AB6D5FC074E8}"/>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603768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0E46-28FB-A24D-B674-C759F2AAE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CE4E8B-96AD-E84A-9151-9DFACC6086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D4881E-B544-FA46-B06B-2CC67F2898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219235-239A-BD4F-8759-18D5806326CE}"/>
              </a:ext>
            </a:extLst>
          </p:cNvPr>
          <p:cNvSpPr>
            <a:spLocks noGrp="1"/>
          </p:cNvSpPr>
          <p:nvPr>
            <p:ph type="dt" sz="half" idx="10"/>
          </p:nvPr>
        </p:nvSpPr>
        <p:spPr/>
        <p:txBody>
          <a:bodyPr/>
          <a:lstStyle/>
          <a:p>
            <a:fld id="{2D9A9B34-084D-3841-A365-F72252DA26CE}" type="datetimeFigureOut">
              <a:rPr lang="en-US" smtClean="0"/>
              <a:t>7/14/2020</a:t>
            </a:fld>
            <a:endParaRPr lang="en-US"/>
          </a:p>
        </p:txBody>
      </p:sp>
      <p:sp>
        <p:nvSpPr>
          <p:cNvPr id="6" name="Footer Placeholder 5">
            <a:extLst>
              <a:ext uri="{FF2B5EF4-FFF2-40B4-BE49-F238E27FC236}">
                <a16:creationId xmlns:a16="http://schemas.microsoft.com/office/drawing/2014/main" id="{0A15C883-D436-C249-A44F-4AA529382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C8E77B-344A-9E45-8369-70722F2C6741}"/>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532235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12E-E7EF-FC47-BD7C-D7DCC22668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AFC19-0660-7E43-8EBA-CC21EBB32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E9120D-D5D2-714E-9612-6248F69E01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78130C-D3AF-7147-ADFD-CEDCC1734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9DB6BE-C742-BC4A-B678-0BDD00C14B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B50C46-2A04-3541-B6C7-81618E1EEC29}"/>
              </a:ext>
            </a:extLst>
          </p:cNvPr>
          <p:cNvSpPr>
            <a:spLocks noGrp="1"/>
          </p:cNvSpPr>
          <p:nvPr>
            <p:ph type="dt" sz="half" idx="10"/>
          </p:nvPr>
        </p:nvSpPr>
        <p:spPr/>
        <p:txBody>
          <a:bodyPr/>
          <a:lstStyle/>
          <a:p>
            <a:fld id="{2D9A9B34-084D-3841-A365-F72252DA26CE}" type="datetimeFigureOut">
              <a:rPr lang="en-US" smtClean="0"/>
              <a:t>7/14/2020</a:t>
            </a:fld>
            <a:endParaRPr lang="en-US"/>
          </a:p>
        </p:txBody>
      </p:sp>
      <p:sp>
        <p:nvSpPr>
          <p:cNvPr id="8" name="Footer Placeholder 7">
            <a:extLst>
              <a:ext uri="{FF2B5EF4-FFF2-40B4-BE49-F238E27FC236}">
                <a16:creationId xmlns:a16="http://schemas.microsoft.com/office/drawing/2014/main" id="{301AE488-AF22-8C4A-8400-45C3813178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ED95BE-CB76-D649-AE3A-E92D34F48191}"/>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5765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5B56-9AEC-8C45-9D63-A7DCB73215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9DE4A7-7A48-F249-82F8-46B3219CA7CF}"/>
              </a:ext>
            </a:extLst>
          </p:cNvPr>
          <p:cNvSpPr>
            <a:spLocks noGrp="1"/>
          </p:cNvSpPr>
          <p:nvPr>
            <p:ph type="dt" sz="half" idx="10"/>
          </p:nvPr>
        </p:nvSpPr>
        <p:spPr/>
        <p:txBody>
          <a:bodyPr/>
          <a:lstStyle/>
          <a:p>
            <a:fld id="{2D9A9B34-084D-3841-A365-F72252DA26CE}" type="datetimeFigureOut">
              <a:rPr lang="en-US" smtClean="0"/>
              <a:t>7/14/2020</a:t>
            </a:fld>
            <a:endParaRPr lang="en-US"/>
          </a:p>
        </p:txBody>
      </p:sp>
      <p:sp>
        <p:nvSpPr>
          <p:cNvPr id="4" name="Footer Placeholder 3">
            <a:extLst>
              <a:ext uri="{FF2B5EF4-FFF2-40B4-BE49-F238E27FC236}">
                <a16:creationId xmlns:a16="http://schemas.microsoft.com/office/drawing/2014/main" id="{31F5547E-9EB3-E74B-B2E3-56F9823242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01FAEA-7744-5643-8FE7-886F07D1DD8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68601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95BF49-8033-CF46-B901-F475406DBF57}"/>
              </a:ext>
            </a:extLst>
          </p:cNvPr>
          <p:cNvSpPr>
            <a:spLocks noGrp="1"/>
          </p:cNvSpPr>
          <p:nvPr>
            <p:ph type="dt" sz="half" idx="10"/>
          </p:nvPr>
        </p:nvSpPr>
        <p:spPr/>
        <p:txBody>
          <a:bodyPr/>
          <a:lstStyle/>
          <a:p>
            <a:fld id="{2D9A9B34-084D-3841-A365-F72252DA26CE}" type="datetimeFigureOut">
              <a:rPr lang="en-US" smtClean="0"/>
              <a:t>7/14/2020</a:t>
            </a:fld>
            <a:endParaRPr lang="en-US"/>
          </a:p>
        </p:txBody>
      </p:sp>
      <p:sp>
        <p:nvSpPr>
          <p:cNvPr id="3" name="Footer Placeholder 2">
            <a:extLst>
              <a:ext uri="{FF2B5EF4-FFF2-40B4-BE49-F238E27FC236}">
                <a16:creationId xmlns:a16="http://schemas.microsoft.com/office/drawing/2014/main" id="{64675CA2-8216-A946-A682-78605C637F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3C350B-38B3-FE48-AC05-2B5A8573E1C0}"/>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25971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0D84-A2BF-BE41-B41C-C3EC3AC61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482D1D-E05D-DB4B-984B-70A8CB5AD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50857-36E5-724E-A3B4-1E8D844F2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A175D0-E0B5-A043-B832-171A6AF5F964}"/>
              </a:ext>
            </a:extLst>
          </p:cNvPr>
          <p:cNvSpPr>
            <a:spLocks noGrp="1"/>
          </p:cNvSpPr>
          <p:nvPr>
            <p:ph type="dt" sz="half" idx="10"/>
          </p:nvPr>
        </p:nvSpPr>
        <p:spPr/>
        <p:txBody>
          <a:bodyPr/>
          <a:lstStyle/>
          <a:p>
            <a:fld id="{2D9A9B34-084D-3841-A365-F72252DA26CE}" type="datetimeFigureOut">
              <a:rPr lang="en-US" smtClean="0"/>
              <a:t>7/14/2020</a:t>
            </a:fld>
            <a:endParaRPr lang="en-US"/>
          </a:p>
        </p:txBody>
      </p:sp>
      <p:sp>
        <p:nvSpPr>
          <p:cNvPr id="6" name="Footer Placeholder 5">
            <a:extLst>
              <a:ext uri="{FF2B5EF4-FFF2-40B4-BE49-F238E27FC236}">
                <a16:creationId xmlns:a16="http://schemas.microsoft.com/office/drawing/2014/main" id="{A7371084-3057-E24F-ACE3-71760BE8F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2D2D9-05F0-C342-945E-3B076A40E83A}"/>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8009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2AD62-9B8C-6548-A0FE-3BB867683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5B7699-A415-6A4F-9EA1-A662878728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900B7F-1BAF-D345-B8BC-0058A8D58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492AB0-17E1-C740-B854-0457972A2CCC}"/>
              </a:ext>
            </a:extLst>
          </p:cNvPr>
          <p:cNvSpPr>
            <a:spLocks noGrp="1"/>
          </p:cNvSpPr>
          <p:nvPr>
            <p:ph type="dt" sz="half" idx="10"/>
          </p:nvPr>
        </p:nvSpPr>
        <p:spPr/>
        <p:txBody>
          <a:bodyPr/>
          <a:lstStyle/>
          <a:p>
            <a:fld id="{2D9A9B34-084D-3841-A365-F72252DA26CE}" type="datetimeFigureOut">
              <a:rPr lang="en-US" smtClean="0"/>
              <a:t>7/14/2020</a:t>
            </a:fld>
            <a:endParaRPr lang="en-US"/>
          </a:p>
        </p:txBody>
      </p:sp>
      <p:sp>
        <p:nvSpPr>
          <p:cNvPr id="6" name="Footer Placeholder 5">
            <a:extLst>
              <a:ext uri="{FF2B5EF4-FFF2-40B4-BE49-F238E27FC236}">
                <a16:creationId xmlns:a16="http://schemas.microsoft.com/office/drawing/2014/main" id="{02D64092-A7F4-3D4D-A611-A108EAAE7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6246E-D17E-4244-A864-2578C06B0E67}"/>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3255878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A75D8-537A-4A43-9DAE-B81780FBE6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043D34-4FAC-3541-A176-63056B7619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46AD8-0689-5E4B-A249-0161996C13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A9B34-084D-3841-A365-F72252DA26CE}" type="datetimeFigureOut">
              <a:rPr lang="en-US" smtClean="0"/>
              <a:t>7/14/2020</a:t>
            </a:fld>
            <a:endParaRPr lang="en-US"/>
          </a:p>
        </p:txBody>
      </p:sp>
      <p:sp>
        <p:nvSpPr>
          <p:cNvPr id="5" name="Footer Placeholder 4">
            <a:extLst>
              <a:ext uri="{FF2B5EF4-FFF2-40B4-BE49-F238E27FC236}">
                <a16:creationId xmlns:a16="http://schemas.microsoft.com/office/drawing/2014/main" id="{2BE71493-4193-FB42-A5D7-0CDE0DCE03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1C2162-A11A-FD44-8C46-C8284AE961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D63668-7454-5248-959A-EC744EE51709}" type="slidenum">
              <a:rPr lang="en-US" smtClean="0"/>
              <a:t>‹#›</a:t>
            </a:fld>
            <a:endParaRPr lang="en-US"/>
          </a:p>
        </p:txBody>
      </p:sp>
    </p:spTree>
    <p:extLst>
      <p:ext uri="{BB962C8B-B14F-4D97-AF65-F5344CB8AC3E}">
        <p14:creationId xmlns:p14="http://schemas.microsoft.com/office/powerpoint/2010/main" val="4176531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B08824-77CB-4C40-9B72-6D2355F0B455}"/>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DEEC65-D9B1-244C-B5AD-C518114EB8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B3D0F-1B7D-D945-B2A5-CF97021BE5F8}"/>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73ED0CC-082F-4160-86E5-0D6041F12778}" type="datetime1">
              <a:rPr lang="en-US" smtClean="0"/>
              <a:t>7/14/2020</a:t>
            </a:fld>
            <a:endParaRPr lang="en-US"/>
          </a:p>
        </p:txBody>
      </p:sp>
      <p:sp>
        <p:nvSpPr>
          <p:cNvPr id="5" name="Footer Placeholder 4">
            <a:extLst>
              <a:ext uri="{FF2B5EF4-FFF2-40B4-BE49-F238E27FC236}">
                <a16:creationId xmlns:a16="http://schemas.microsoft.com/office/drawing/2014/main" id="{1AB387B5-C266-F340-99E4-EDC9493AC7D0}"/>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806D2-CEF4-8F48-921F-36F1B3B1E2BB}"/>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00912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B2ABE999-AEBE-4C3C-9627-ED08E76C2FD4}"/>
              </a:ext>
            </a:extLst>
          </p:cNvPr>
          <p:cNvPicPr>
            <a:picLocks noChangeAspect="1"/>
          </p:cNvPicPr>
          <p:nvPr/>
        </p:nvPicPr>
        <p:blipFill rotWithShape="1">
          <a:blip r:embed="rId2">
            <a:alphaModFix amt="50000"/>
          </a:blip>
          <a:srcRect l="11389" r="13611"/>
          <a:stretch/>
        </p:blipFill>
        <p:spPr>
          <a:xfrm>
            <a:off x="0" y="2"/>
            <a:ext cx="12192000" cy="6857999"/>
          </a:xfrm>
          <a:prstGeom prst="rect">
            <a:avLst/>
          </a:prstGeom>
        </p:spPr>
      </p:pic>
      <p:sp>
        <p:nvSpPr>
          <p:cNvPr id="2" name="Title 1">
            <a:extLst>
              <a:ext uri="{FF2B5EF4-FFF2-40B4-BE49-F238E27FC236}">
                <a16:creationId xmlns:a16="http://schemas.microsoft.com/office/drawing/2014/main" id="{245E2A4A-046D-684E-95B4-93A69F1297CF}"/>
              </a:ext>
            </a:extLst>
          </p:cNvPr>
          <p:cNvSpPr>
            <a:spLocks noGrp="1"/>
          </p:cNvSpPr>
          <p:nvPr>
            <p:ph type="ctrTitle"/>
          </p:nvPr>
        </p:nvSpPr>
        <p:spPr>
          <a:xfrm>
            <a:off x="2667000" y="1122362"/>
            <a:ext cx="6858000" cy="2900518"/>
          </a:xfrm>
        </p:spPr>
        <p:txBody>
          <a:bodyPr>
            <a:normAutofit/>
          </a:bodyPr>
          <a:lstStyle/>
          <a:p>
            <a:r>
              <a:rPr lang="en-US" dirty="0">
                <a:solidFill>
                  <a:srgbClr val="FFFFFF"/>
                </a:solidFill>
              </a:rPr>
              <a:t>Machine Learning &amp; Artificial Intelligence</a:t>
            </a:r>
          </a:p>
        </p:txBody>
      </p:sp>
      <p:sp>
        <p:nvSpPr>
          <p:cNvPr id="3" name="Subtitle 2">
            <a:extLst>
              <a:ext uri="{FF2B5EF4-FFF2-40B4-BE49-F238E27FC236}">
                <a16:creationId xmlns:a16="http://schemas.microsoft.com/office/drawing/2014/main" id="{96C30BB0-AF89-1F4E-A658-80C46F1FFDD6}"/>
              </a:ext>
            </a:extLst>
          </p:cNvPr>
          <p:cNvSpPr>
            <a:spLocks noGrp="1"/>
          </p:cNvSpPr>
          <p:nvPr>
            <p:ph type="subTitle" idx="1"/>
          </p:nvPr>
        </p:nvSpPr>
        <p:spPr>
          <a:xfrm>
            <a:off x="2667000" y="4159405"/>
            <a:ext cx="6858000" cy="475658"/>
          </a:xfrm>
        </p:spPr>
        <p:txBody>
          <a:bodyPr>
            <a:normAutofit/>
          </a:bodyPr>
          <a:lstStyle/>
          <a:p>
            <a:r>
              <a:rPr lang="en-US" altLang="zh-CN" dirty="0"/>
              <a:t>Instructors:</a:t>
            </a:r>
            <a:r>
              <a:rPr lang="zh-CN" altLang="en-US" dirty="0"/>
              <a:t> </a:t>
            </a:r>
            <a:r>
              <a:rPr lang="en-US" altLang="zh-CN" dirty="0"/>
              <a:t>Vikranth Jeyakumar,</a:t>
            </a:r>
            <a:r>
              <a:rPr lang="zh-CN" altLang="en-US" dirty="0"/>
              <a:t> </a:t>
            </a:r>
            <a:r>
              <a:rPr lang="en-US" altLang="zh-CN" dirty="0" err="1"/>
              <a:t>Pengrui</a:t>
            </a:r>
            <a:r>
              <a:rPr lang="zh-CN" altLang="en-US" dirty="0"/>
              <a:t> </a:t>
            </a:r>
            <a:r>
              <a:rPr lang="en-US" altLang="zh-CN" dirty="0"/>
              <a:t>Quan</a:t>
            </a:r>
            <a:endParaRPr lang="en-US" dirty="0"/>
          </a:p>
        </p:txBody>
      </p:sp>
    </p:spTree>
    <p:extLst>
      <p:ext uri="{BB962C8B-B14F-4D97-AF65-F5344CB8AC3E}">
        <p14:creationId xmlns:p14="http://schemas.microsoft.com/office/powerpoint/2010/main" val="40914412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059CD-E738-BA4F-A2CA-DE032B7412EB}"/>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D8C859A4-6CA1-A847-AD02-F8FFAB5B8476}"/>
              </a:ext>
            </a:extLst>
          </p:cNvPr>
          <p:cNvPicPr>
            <a:picLocks noChangeAspect="1"/>
          </p:cNvPicPr>
          <p:nvPr/>
        </p:nvPicPr>
        <p:blipFill>
          <a:blip r:embed="rId2"/>
          <a:stretch>
            <a:fillRect/>
          </a:stretch>
        </p:blipFill>
        <p:spPr>
          <a:xfrm>
            <a:off x="1472538" y="0"/>
            <a:ext cx="9246924" cy="6858000"/>
          </a:xfrm>
          <a:prstGeom prst="rect">
            <a:avLst/>
          </a:prstGeom>
        </p:spPr>
      </p:pic>
    </p:spTree>
    <p:extLst>
      <p:ext uri="{BB962C8B-B14F-4D97-AF65-F5344CB8AC3E}">
        <p14:creationId xmlns:p14="http://schemas.microsoft.com/office/powerpoint/2010/main" val="3816137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B863-9A42-CA49-B767-59E9D1D014E0}"/>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1304519D-F405-4646-8B61-4D98F181DE16}"/>
              </a:ext>
            </a:extLst>
          </p:cNvPr>
          <p:cNvPicPr>
            <a:picLocks noChangeAspect="1"/>
          </p:cNvPicPr>
          <p:nvPr/>
        </p:nvPicPr>
        <p:blipFill>
          <a:blip r:embed="rId2"/>
          <a:stretch>
            <a:fillRect/>
          </a:stretch>
        </p:blipFill>
        <p:spPr>
          <a:xfrm>
            <a:off x="1507901" y="0"/>
            <a:ext cx="9176197" cy="6858000"/>
          </a:xfrm>
          <a:prstGeom prst="rect">
            <a:avLst/>
          </a:prstGeom>
        </p:spPr>
      </p:pic>
    </p:spTree>
    <p:extLst>
      <p:ext uri="{BB962C8B-B14F-4D97-AF65-F5344CB8AC3E}">
        <p14:creationId xmlns:p14="http://schemas.microsoft.com/office/powerpoint/2010/main" val="315551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15F8-E778-4D4D-A9E2-84DC4FEB5E78}"/>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75319DDA-6728-5B42-BCEF-737411FA4AF8}"/>
              </a:ext>
            </a:extLst>
          </p:cNvPr>
          <p:cNvPicPr>
            <a:picLocks noChangeAspect="1"/>
          </p:cNvPicPr>
          <p:nvPr/>
        </p:nvPicPr>
        <p:blipFill>
          <a:blip r:embed="rId2"/>
          <a:stretch>
            <a:fillRect/>
          </a:stretch>
        </p:blipFill>
        <p:spPr>
          <a:xfrm>
            <a:off x="1540042" y="0"/>
            <a:ext cx="9111916" cy="6858000"/>
          </a:xfrm>
          <a:prstGeom prst="rect">
            <a:avLst/>
          </a:prstGeom>
        </p:spPr>
      </p:pic>
    </p:spTree>
    <p:extLst>
      <p:ext uri="{BB962C8B-B14F-4D97-AF65-F5344CB8AC3E}">
        <p14:creationId xmlns:p14="http://schemas.microsoft.com/office/powerpoint/2010/main" val="2551268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92340-41DF-334F-A81B-8A3DCEEF3ACB}"/>
              </a:ext>
            </a:extLst>
          </p:cNvPr>
          <p:cNvSpPr>
            <a:spLocks noGrp="1"/>
          </p:cNvSpPr>
          <p:nvPr>
            <p:ph type="title"/>
          </p:nvPr>
        </p:nvSpPr>
        <p:spPr/>
        <p:txBody>
          <a:bodyPr/>
          <a:lstStyle/>
          <a:p>
            <a:r>
              <a:rPr lang="en-US" altLang="zh-CN"/>
              <a:t>Analytical</a:t>
            </a:r>
            <a:r>
              <a:rPr lang="zh-CN" altLang="en-US"/>
              <a:t> </a:t>
            </a:r>
            <a:r>
              <a:rPr lang="en-US" altLang="zh-CN"/>
              <a:t>solution</a:t>
            </a:r>
            <a:endParaRPr lang="en-US"/>
          </a:p>
        </p:txBody>
      </p:sp>
      <p:pic>
        <p:nvPicPr>
          <p:cNvPr id="4" name="Picture 3" descr="A picture containing object, clock&#10;&#10;Description automatically generated">
            <a:extLst>
              <a:ext uri="{FF2B5EF4-FFF2-40B4-BE49-F238E27FC236}">
                <a16:creationId xmlns:a16="http://schemas.microsoft.com/office/drawing/2014/main" id="{F668737E-BEE1-B14D-ACF1-C41D8943C42E}"/>
              </a:ext>
            </a:extLst>
          </p:cNvPr>
          <p:cNvPicPr>
            <a:picLocks noChangeAspect="1"/>
          </p:cNvPicPr>
          <p:nvPr/>
        </p:nvPicPr>
        <p:blipFill>
          <a:blip r:embed="rId2"/>
          <a:stretch>
            <a:fillRect/>
          </a:stretch>
        </p:blipFill>
        <p:spPr>
          <a:xfrm>
            <a:off x="1683610" y="1792373"/>
            <a:ext cx="1689100" cy="546100"/>
          </a:xfrm>
          <a:prstGeom prst="rect">
            <a:avLst/>
          </a:prstGeom>
        </p:spPr>
      </p:pic>
      <p:pic>
        <p:nvPicPr>
          <p:cNvPr id="6" name="Picture 5" descr="A close up of a watch&#10;&#10;Description automatically generated">
            <a:extLst>
              <a:ext uri="{FF2B5EF4-FFF2-40B4-BE49-F238E27FC236}">
                <a16:creationId xmlns:a16="http://schemas.microsoft.com/office/drawing/2014/main" id="{C05B2A5A-D48E-E04B-BC1A-1E48431B29E4}"/>
              </a:ext>
            </a:extLst>
          </p:cNvPr>
          <p:cNvPicPr>
            <a:picLocks noChangeAspect="1"/>
          </p:cNvPicPr>
          <p:nvPr/>
        </p:nvPicPr>
        <p:blipFill>
          <a:blip r:embed="rId3"/>
          <a:stretch>
            <a:fillRect/>
          </a:stretch>
        </p:blipFill>
        <p:spPr>
          <a:xfrm>
            <a:off x="1683610" y="2613647"/>
            <a:ext cx="4038600" cy="6604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CF29EA7-435E-CD4E-8045-91054AF063E2}"/>
              </a:ext>
            </a:extLst>
          </p:cNvPr>
          <p:cNvPicPr>
            <a:picLocks noChangeAspect="1"/>
          </p:cNvPicPr>
          <p:nvPr/>
        </p:nvPicPr>
        <p:blipFill>
          <a:blip r:embed="rId4"/>
          <a:stretch>
            <a:fillRect/>
          </a:stretch>
        </p:blipFill>
        <p:spPr>
          <a:xfrm>
            <a:off x="159610" y="5005000"/>
            <a:ext cx="6337300" cy="1638300"/>
          </a:xfrm>
          <a:prstGeom prst="rect">
            <a:avLst/>
          </a:prstGeom>
        </p:spPr>
      </p:pic>
      <p:pic>
        <p:nvPicPr>
          <p:cNvPr id="9" name="Picture 8">
            <a:extLst>
              <a:ext uri="{FF2B5EF4-FFF2-40B4-BE49-F238E27FC236}">
                <a16:creationId xmlns:a16="http://schemas.microsoft.com/office/drawing/2014/main" id="{2F75291E-AD84-984F-B6B8-161F0A3E8E2F}"/>
              </a:ext>
            </a:extLst>
          </p:cNvPr>
          <p:cNvPicPr>
            <a:picLocks noChangeAspect="1"/>
          </p:cNvPicPr>
          <p:nvPr/>
        </p:nvPicPr>
        <p:blipFill>
          <a:blip r:embed="rId5"/>
          <a:stretch>
            <a:fillRect/>
          </a:stretch>
        </p:blipFill>
        <p:spPr>
          <a:xfrm>
            <a:off x="6282343" y="336528"/>
            <a:ext cx="5909657" cy="3324182"/>
          </a:xfrm>
          <a:prstGeom prst="rect">
            <a:avLst/>
          </a:prstGeom>
        </p:spPr>
      </p:pic>
      <p:pic>
        <p:nvPicPr>
          <p:cNvPr id="11" name="Picture 10" descr="A picture containing knife&#10;&#10;Description automatically generated">
            <a:extLst>
              <a:ext uri="{FF2B5EF4-FFF2-40B4-BE49-F238E27FC236}">
                <a16:creationId xmlns:a16="http://schemas.microsoft.com/office/drawing/2014/main" id="{C78394CE-816A-F642-8DF4-A1B71B47D85A}"/>
              </a:ext>
            </a:extLst>
          </p:cNvPr>
          <p:cNvPicPr>
            <a:picLocks noChangeAspect="1"/>
          </p:cNvPicPr>
          <p:nvPr/>
        </p:nvPicPr>
        <p:blipFill>
          <a:blip r:embed="rId6"/>
          <a:stretch>
            <a:fillRect/>
          </a:stretch>
        </p:blipFill>
        <p:spPr>
          <a:xfrm>
            <a:off x="248510" y="3421641"/>
            <a:ext cx="6248400" cy="1485900"/>
          </a:xfrm>
          <a:prstGeom prst="rect">
            <a:avLst/>
          </a:prstGeom>
        </p:spPr>
      </p:pic>
    </p:spTree>
    <p:extLst>
      <p:ext uri="{BB962C8B-B14F-4D97-AF65-F5344CB8AC3E}">
        <p14:creationId xmlns:p14="http://schemas.microsoft.com/office/powerpoint/2010/main" val="1908298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A932-ABB0-FA48-8474-3EDA4F14435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5D97CC4-CA74-584C-B446-163878C2F615}"/>
              </a:ext>
            </a:extLst>
          </p:cNvPr>
          <p:cNvPicPr>
            <a:picLocks noChangeAspect="1"/>
          </p:cNvPicPr>
          <p:nvPr/>
        </p:nvPicPr>
        <p:blipFill>
          <a:blip r:embed="rId2"/>
          <a:stretch>
            <a:fillRect/>
          </a:stretch>
        </p:blipFill>
        <p:spPr>
          <a:xfrm>
            <a:off x="1524000" y="208936"/>
            <a:ext cx="9144000" cy="6440129"/>
          </a:xfrm>
          <a:prstGeom prst="rect">
            <a:avLst/>
          </a:prstGeom>
        </p:spPr>
      </p:pic>
    </p:spTree>
    <p:extLst>
      <p:ext uri="{BB962C8B-B14F-4D97-AF65-F5344CB8AC3E}">
        <p14:creationId xmlns:p14="http://schemas.microsoft.com/office/powerpoint/2010/main" val="1870150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E8E-6AF7-8C4D-BADD-625CB7A71E4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AAA89C4-758B-C448-8F5D-81CD535FAC0A}"/>
              </a:ext>
            </a:extLst>
          </p:cNvPr>
          <p:cNvPicPr>
            <a:picLocks noChangeAspect="1"/>
          </p:cNvPicPr>
          <p:nvPr/>
        </p:nvPicPr>
        <p:blipFill>
          <a:blip r:embed="rId2"/>
          <a:stretch>
            <a:fillRect/>
          </a:stretch>
        </p:blipFill>
        <p:spPr>
          <a:xfrm>
            <a:off x="1524000" y="203632"/>
            <a:ext cx="9144000" cy="6450736"/>
          </a:xfrm>
          <a:prstGeom prst="rect">
            <a:avLst/>
          </a:prstGeom>
        </p:spPr>
      </p:pic>
    </p:spTree>
    <p:extLst>
      <p:ext uri="{BB962C8B-B14F-4D97-AF65-F5344CB8AC3E}">
        <p14:creationId xmlns:p14="http://schemas.microsoft.com/office/powerpoint/2010/main" val="1461923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0CCD-5594-424C-BCEA-9A3AF04036A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248761-EB59-E84D-9B5E-B35EB68D997B}"/>
              </a:ext>
            </a:extLst>
          </p:cNvPr>
          <p:cNvPicPr>
            <a:picLocks noChangeAspect="1"/>
          </p:cNvPicPr>
          <p:nvPr/>
        </p:nvPicPr>
        <p:blipFill>
          <a:blip r:embed="rId2"/>
          <a:stretch>
            <a:fillRect/>
          </a:stretch>
        </p:blipFill>
        <p:spPr>
          <a:xfrm>
            <a:off x="1524000" y="217666"/>
            <a:ext cx="9144000" cy="6422668"/>
          </a:xfrm>
          <a:prstGeom prst="rect">
            <a:avLst/>
          </a:prstGeom>
        </p:spPr>
      </p:pic>
    </p:spTree>
    <p:extLst>
      <p:ext uri="{BB962C8B-B14F-4D97-AF65-F5344CB8AC3E}">
        <p14:creationId xmlns:p14="http://schemas.microsoft.com/office/powerpoint/2010/main" val="348751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017C-247E-3341-AEFA-7FED475619D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7631903-EE9D-7147-9AE5-F0EABA507B51}"/>
              </a:ext>
            </a:extLst>
          </p:cNvPr>
          <p:cNvPicPr>
            <a:picLocks noChangeAspect="1"/>
          </p:cNvPicPr>
          <p:nvPr/>
        </p:nvPicPr>
        <p:blipFill>
          <a:blip r:embed="rId2"/>
          <a:stretch>
            <a:fillRect/>
          </a:stretch>
        </p:blipFill>
        <p:spPr>
          <a:xfrm>
            <a:off x="1524000" y="542270"/>
            <a:ext cx="9144000" cy="5773460"/>
          </a:xfrm>
          <a:prstGeom prst="rect">
            <a:avLst/>
          </a:prstGeom>
        </p:spPr>
      </p:pic>
    </p:spTree>
    <p:extLst>
      <p:ext uri="{BB962C8B-B14F-4D97-AF65-F5344CB8AC3E}">
        <p14:creationId xmlns:p14="http://schemas.microsoft.com/office/powerpoint/2010/main" val="854258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A59C-BB7C-1842-AFB6-16E43F117EC8}"/>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F339B037-62A7-3444-A8B6-610811FB421D}"/>
              </a:ext>
            </a:extLst>
          </p:cNvPr>
          <p:cNvPicPr>
            <a:picLocks noChangeAspect="1"/>
          </p:cNvPicPr>
          <p:nvPr/>
        </p:nvPicPr>
        <p:blipFill>
          <a:blip r:embed="rId2"/>
          <a:stretch>
            <a:fillRect/>
          </a:stretch>
        </p:blipFill>
        <p:spPr>
          <a:xfrm>
            <a:off x="1524000" y="1225144"/>
            <a:ext cx="9144000" cy="4407713"/>
          </a:xfrm>
          <a:prstGeom prst="rect">
            <a:avLst/>
          </a:prstGeom>
        </p:spPr>
      </p:pic>
    </p:spTree>
    <p:extLst>
      <p:ext uri="{BB962C8B-B14F-4D97-AF65-F5344CB8AC3E}">
        <p14:creationId xmlns:p14="http://schemas.microsoft.com/office/powerpoint/2010/main" val="1474781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ECE5-0EC4-6240-A319-78B53F6D616E}"/>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DF6C8A45-9AAA-AC4B-BDE5-12B0F0D2A675}"/>
              </a:ext>
            </a:extLst>
          </p:cNvPr>
          <p:cNvPicPr>
            <a:picLocks noChangeAspect="1"/>
          </p:cNvPicPr>
          <p:nvPr/>
        </p:nvPicPr>
        <p:blipFill>
          <a:blip r:embed="rId2"/>
          <a:stretch>
            <a:fillRect/>
          </a:stretch>
        </p:blipFill>
        <p:spPr>
          <a:xfrm>
            <a:off x="1524000" y="1182896"/>
            <a:ext cx="9144000" cy="4492209"/>
          </a:xfrm>
          <a:prstGeom prst="rect">
            <a:avLst/>
          </a:prstGeom>
        </p:spPr>
      </p:pic>
    </p:spTree>
    <p:extLst>
      <p:ext uri="{BB962C8B-B14F-4D97-AF65-F5344CB8AC3E}">
        <p14:creationId xmlns:p14="http://schemas.microsoft.com/office/powerpoint/2010/main" val="2234051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t>What is Machine Learning?</a:t>
            </a:r>
          </a:p>
          <a:p>
            <a:pPr marL="0" indent="0">
              <a:buNone/>
            </a:pPr>
            <a:endParaRPr lang="en-US" sz="2250" dirty="0"/>
          </a:p>
          <a:p>
            <a:r>
              <a:rPr lang="en-US" altLang="zh-CN" sz="2250" dirty="0"/>
              <a:t>Linear</a:t>
            </a:r>
            <a:r>
              <a:rPr lang="zh-CN" altLang="en-US" sz="2250" dirty="0"/>
              <a:t> </a:t>
            </a:r>
            <a:r>
              <a:rPr lang="en-US" altLang="zh-CN" sz="2250" dirty="0"/>
              <a:t>regression</a:t>
            </a:r>
          </a:p>
          <a:p>
            <a:pPr marL="0" indent="0">
              <a:buNone/>
            </a:pPr>
            <a:endParaRPr lang="en-US" altLang="zh-CN" sz="2250" dirty="0"/>
          </a:p>
          <a:p>
            <a:r>
              <a:rPr lang="en-US" altLang="zh-CN" sz="2250" dirty="0"/>
              <a:t>Bayesian</a:t>
            </a:r>
            <a:r>
              <a:rPr lang="zh-CN" altLang="en-US" sz="2250" dirty="0"/>
              <a:t> </a:t>
            </a:r>
            <a:r>
              <a:rPr lang="en-US" altLang="zh-CN" sz="2250" dirty="0"/>
              <a:t>Learning</a:t>
            </a:r>
          </a:p>
          <a:p>
            <a:pPr marL="0" indent="0">
              <a:buNone/>
            </a:pPr>
            <a:endParaRPr lang="en-US" sz="2250" dirty="0"/>
          </a:p>
          <a:p>
            <a:r>
              <a:rPr lang="en-US" altLang="zh-CN" sz="2250" dirty="0"/>
              <a:t>Deep</a:t>
            </a:r>
            <a:r>
              <a:rPr lang="zh-CN" altLang="en-US" sz="2250" dirty="0"/>
              <a:t> </a:t>
            </a:r>
            <a:r>
              <a:rPr lang="en-US" altLang="zh-CN" sz="2250" dirty="0"/>
              <a:t>Learning</a:t>
            </a:r>
            <a:r>
              <a:rPr lang="zh-CN" altLang="en-US" sz="2250" dirty="0"/>
              <a:t> </a:t>
            </a:r>
            <a:r>
              <a:rPr lang="en-US" altLang="zh-CN" sz="2250" dirty="0"/>
              <a:t>(DL)</a:t>
            </a:r>
          </a:p>
          <a:p>
            <a:pPr marL="0" indent="0">
              <a:buNone/>
            </a:pPr>
            <a:endParaRPr lang="en-US" altLang="zh-CN" sz="2250" dirty="0"/>
          </a:p>
          <a:p>
            <a:r>
              <a:rPr lang="en-US" altLang="zh-CN" sz="2250" dirty="0"/>
              <a:t>Tutorial</a:t>
            </a:r>
            <a:r>
              <a:rPr lang="zh-CN" altLang="en-US" sz="2250" dirty="0"/>
              <a:t> </a:t>
            </a:r>
            <a:r>
              <a:rPr lang="en-US" altLang="zh-CN" sz="2250" dirty="0"/>
              <a:t>on</a:t>
            </a:r>
            <a:r>
              <a:rPr lang="zh-CN" altLang="en-US" sz="2250" dirty="0"/>
              <a:t> </a:t>
            </a:r>
            <a:r>
              <a:rPr lang="en-US" altLang="zh-CN" sz="2250" dirty="0"/>
              <a:t>DL</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78415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D16C-2FBE-CA46-89E2-08B82458A370}"/>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8044F309-12E3-4D46-9A80-0C361813C263}"/>
              </a:ext>
            </a:extLst>
          </p:cNvPr>
          <p:cNvPicPr>
            <a:picLocks noChangeAspect="1"/>
          </p:cNvPicPr>
          <p:nvPr/>
        </p:nvPicPr>
        <p:blipFill>
          <a:blip r:embed="rId2"/>
          <a:stretch>
            <a:fillRect/>
          </a:stretch>
        </p:blipFill>
        <p:spPr>
          <a:xfrm>
            <a:off x="1524000" y="1324749"/>
            <a:ext cx="9144000" cy="4208502"/>
          </a:xfrm>
          <a:prstGeom prst="rect">
            <a:avLst/>
          </a:prstGeom>
        </p:spPr>
      </p:pic>
    </p:spTree>
    <p:extLst>
      <p:ext uri="{BB962C8B-B14F-4D97-AF65-F5344CB8AC3E}">
        <p14:creationId xmlns:p14="http://schemas.microsoft.com/office/powerpoint/2010/main" val="53688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64B5-04F2-0446-9F4A-0519805A53D1}"/>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D3690BA4-A340-3148-B299-0DFBCB05B34B}"/>
              </a:ext>
            </a:extLst>
          </p:cNvPr>
          <p:cNvPicPr>
            <a:picLocks noChangeAspect="1"/>
          </p:cNvPicPr>
          <p:nvPr/>
        </p:nvPicPr>
        <p:blipFill>
          <a:blip r:embed="rId2"/>
          <a:stretch>
            <a:fillRect/>
          </a:stretch>
        </p:blipFill>
        <p:spPr>
          <a:xfrm>
            <a:off x="1524000" y="1312407"/>
            <a:ext cx="9144000" cy="4233186"/>
          </a:xfrm>
          <a:prstGeom prst="rect">
            <a:avLst/>
          </a:prstGeom>
        </p:spPr>
      </p:pic>
    </p:spTree>
    <p:extLst>
      <p:ext uri="{BB962C8B-B14F-4D97-AF65-F5344CB8AC3E}">
        <p14:creationId xmlns:p14="http://schemas.microsoft.com/office/powerpoint/2010/main" val="233254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6E02-9099-1C41-8651-7A06F52A4B5E}"/>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F4DE928B-25BC-9B4C-94D1-E348B202BE38}"/>
              </a:ext>
            </a:extLst>
          </p:cNvPr>
          <p:cNvPicPr>
            <a:picLocks noChangeAspect="1"/>
          </p:cNvPicPr>
          <p:nvPr/>
        </p:nvPicPr>
        <p:blipFill>
          <a:blip r:embed="rId2"/>
          <a:stretch>
            <a:fillRect/>
          </a:stretch>
        </p:blipFill>
        <p:spPr>
          <a:xfrm>
            <a:off x="1524000" y="1156903"/>
            <a:ext cx="9144000" cy="4544195"/>
          </a:xfrm>
          <a:prstGeom prst="rect">
            <a:avLst/>
          </a:prstGeom>
        </p:spPr>
      </p:pic>
    </p:spTree>
    <p:extLst>
      <p:ext uri="{BB962C8B-B14F-4D97-AF65-F5344CB8AC3E}">
        <p14:creationId xmlns:p14="http://schemas.microsoft.com/office/powerpoint/2010/main" val="117507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109D-05CB-3F43-ADCF-769855AA79C4}"/>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6122F7F5-BFE3-EA48-B309-608F48D7096F}"/>
              </a:ext>
            </a:extLst>
          </p:cNvPr>
          <p:cNvPicPr>
            <a:picLocks noChangeAspect="1"/>
          </p:cNvPicPr>
          <p:nvPr/>
        </p:nvPicPr>
        <p:blipFill>
          <a:blip r:embed="rId2"/>
          <a:stretch>
            <a:fillRect/>
          </a:stretch>
        </p:blipFill>
        <p:spPr>
          <a:xfrm>
            <a:off x="1524000" y="1340714"/>
            <a:ext cx="9144000" cy="4575965"/>
          </a:xfrm>
          <a:prstGeom prst="rect">
            <a:avLst/>
          </a:prstGeom>
        </p:spPr>
      </p:pic>
    </p:spTree>
    <p:extLst>
      <p:ext uri="{BB962C8B-B14F-4D97-AF65-F5344CB8AC3E}">
        <p14:creationId xmlns:p14="http://schemas.microsoft.com/office/powerpoint/2010/main" val="2095504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5023-E9BF-704E-AD74-8E56A1FDFCE4}"/>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A355E9E0-BDCF-B54B-B589-8425A06798C2}"/>
              </a:ext>
            </a:extLst>
          </p:cNvPr>
          <p:cNvPicPr>
            <a:picLocks noChangeAspect="1"/>
          </p:cNvPicPr>
          <p:nvPr/>
        </p:nvPicPr>
        <p:blipFill>
          <a:blip r:embed="rId2"/>
          <a:stretch>
            <a:fillRect/>
          </a:stretch>
        </p:blipFill>
        <p:spPr>
          <a:xfrm>
            <a:off x="1524000" y="1386867"/>
            <a:ext cx="9144000" cy="4084267"/>
          </a:xfrm>
          <a:prstGeom prst="rect">
            <a:avLst/>
          </a:prstGeom>
        </p:spPr>
      </p:pic>
    </p:spTree>
    <p:extLst>
      <p:ext uri="{BB962C8B-B14F-4D97-AF65-F5344CB8AC3E}">
        <p14:creationId xmlns:p14="http://schemas.microsoft.com/office/powerpoint/2010/main" val="3319689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4E23-498A-D04C-844D-A4A88558505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1AE8BD8-079E-BD40-AD64-4A18CC0A8F9F}"/>
              </a:ext>
            </a:extLst>
          </p:cNvPr>
          <p:cNvPicPr>
            <a:picLocks noChangeAspect="1"/>
          </p:cNvPicPr>
          <p:nvPr/>
        </p:nvPicPr>
        <p:blipFill>
          <a:blip r:embed="rId2"/>
          <a:stretch>
            <a:fillRect/>
          </a:stretch>
        </p:blipFill>
        <p:spPr>
          <a:xfrm>
            <a:off x="1524000" y="217569"/>
            <a:ext cx="9144000" cy="6422863"/>
          </a:xfrm>
          <a:prstGeom prst="rect">
            <a:avLst/>
          </a:prstGeom>
        </p:spPr>
      </p:pic>
    </p:spTree>
    <p:extLst>
      <p:ext uri="{BB962C8B-B14F-4D97-AF65-F5344CB8AC3E}">
        <p14:creationId xmlns:p14="http://schemas.microsoft.com/office/powerpoint/2010/main" val="1363952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AE94-45C3-CA4F-B1C4-FF917D131A9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E010A32-1FA8-8141-9BE3-6CF36D47A6D3}"/>
              </a:ext>
            </a:extLst>
          </p:cNvPr>
          <p:cNvPicPr>
            <a:picLocks noChangeAspect="1"/>
          </p:cNvPicPr>
          <p:nvPr/>
        </p:nvPicPr>
        <p:blipFill>
          <a:blip r:embed="rId2"/>
          <a:stretch>
            <a:fillRect/>
          </a:stretch>
        </p:blipFill>
        <p:spPr>
          <a:xfrm>
            <a:off x="1524000" y="559091"/>
            <a:ext cx="9144000" cy="5241073"/>
          </a:xfrm>
          <a:prstGeom prst="rect">
            <a:avLst/>
          </a:prstGeom>
        </p:spPr>
      </p:pic>
    </p:spTree>
    <p:extLst>
      <p:ext uri="{BB962C8B-B14F-4D97-AF65-F5344CB8AC3E}">
        <p14:creationId xmlns:p14="http://schemas.microsoft.com/office/powerpoint/2010/main" val="37041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dirty="0">
                <a:solidFill>
                  <a:schemeClr val="accent3"/>
                </a:solidFill>
              </a:rPr>
              <a:t>Linear</a:t>
            </a:r>
            <a:r>
              <a:rPr lang="zh-CN" altLang="en-US" sz="2250" dirty="0">
                <a:solidFill>
                  <a:schemeClr val="accent3"/>
                </a:solidFill>
              </a:rPr>
              <a:t> </a:t>
            </a:r>
            <a:r>
              <a:rPr lang="en-US" altLang="zh-CN" sz="2250" dirty="0">
                <a:solidFill>
                  <a:schemeClr val="accent3"/>
                </a:solidFill>
              </a:rPr>
              <a:t>regression</a:t>
            </a:r>
          </a:p>
          <a:p>
            <a:pPr marL="0" indent="0">
              <a:buNone/>
            </a:pPr>
            <a:endParaRPr lang="en-US" altLang="zh-CN" sz="2250" dirty="0"/>
          </a:p>
          <a:p>
            <a:r>
              <a:rPr lang="en-US" altLang="zh-CN" sz="2250" b="1" dirty="0"/>
              <a:t>Bayesian</a:t>
            </a:r>
            <a:r>
              <a:rPr lang="zh-CN" altLang="en-US" sz="2250" b="1" dirty="0"/>
              <a:t> </a:t>
            </a:r>
            <a:r>
              <a:rPr lang="en-US" altLang="zh-CN" sz="2250" b="1" dirty="0"/>
              <a:t>Learning</a:t>
            </a:r>
          </a:p>
          <a:p>
            <a:pPr marL="0" indent="0">
              <a:buNone/>
            </a:pPr>
            <a:endParaRPr lang="en-US" sz="2250" dirty="0"/>
          </a:p>
          <a:p>
            <a:r>
              <a:rPr lang="en-US" altLang="zh-CN" sz="2250" dirty="0">
                <a:solidFill>
                  <a:schemeClr val="accent3"/>
                </a:solidFill>
              </a:rPr>
              <a:t>Deep</a:t>
            </a:r>
            <a:r>
              <a:rPr lang="zh-CN" altLang="en-US" sz="2250" dirty="0">
                <a:solidFill>
                  <a:schemeClr val="accent3"/>
                </a:solidFill>
              </a:rPr>
              <a:t> </a:t>
            </a:r>
            <a:r>
              <a:rPr lang="en-US" altLang="zh-CN" sz="2250" dirty="0">
                <a:solidFill>
                  <a:schemeClr val="accent3"/>
                </a:solidFill>
              </a:rPr>
              <a:t>Learning</a:t>
            </a:r>
            <a:r>
              <a:rPr lang="zh-CN" altLang="en-US" sz="2250" dirty="0">
                <a:solidFill>
                  <a:schemeClr val="accent3"/>
                </a:solidFill>
              </a:rPr>
              <a:t> </a:t>
            </a:r>
            <a:r>
              <a:rPr lang="en-US" altLang="zh-CN" sz="2250" dirty="0">
                <a:solidFill>
                  <a:schemeClr val="accent3"/>
                </a:solidFill>
              </a:rPr>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85842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F86B0-F8D8-A849-B43F-BCF40783D5A7}"/>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EC222281-BBFA-4A4E-A4A4-E0DE28BA5E3C}"/>
              </a:ext>
            </a:extLst>
          </p:cNvPr>
          <p:cNvPicPr>
            <a:picLocks noChangeAspect="1"/>
          </p:cNvPicPr>
          <p:nvPr/>
        </p:nvPicPr>
        <p:blipFill>
          <a:blip r:embed="rId2"/>
          <a:stretch>
            <a:fillRect/>
          </a:stretch>
        </p:blipFill>
        <p:spPr>
          <a:xfrm>
            <a:off x="1556439" y="0"/>
            <a:ext cx="9079122" cy="6858000"/>
          </a:xfrm>
          <a:prstGeom prst="rect">
            <a:avLst/>
          </a:prstGeom>
        </p:spPr>
      </p:pic>
    </p:spTree>
    <p:extLst>
      <p:ext uri="{BB962C8B-B14F-4D97-AF65-F5344CB8AC3E}">
        <p14:creationId xmlns:p14="http://schemas.microsoft.com/office/powerpoint/2010/main" val="266004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BD53D-1B09-BC40-BD84-4CBB999B908D}"/>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C135418E-6683-D641-B1EE-B07FB76D6EA8}"/>
              </a:ext>
            </a:extLst>
          </p:cNvPr>
          <p:cNvPicPr>
            <a:picLocks noChangeAspect="1"/>
          </p:cNvPicPr>
          <p:nvPr/>
        </p:nvPicPr>
        <p:blipFill>
          <a:blip r:embed="rId2"/>
          <a:stretch>
            <a:fillRect/>
          </a:stretch>
        </p:blipFill>
        <p:spPr>
          <a:xfrm>
            <a:off x="1531645" y="0"/>
            <a:ext cx="9128709" cy="6858000"/>
          </a:xfrm>
          <a:prstGeom prst="rect">
            <a:avLst/>
          </a:prstGeom>
        </p:spPr>
      </p:pic>
    </p:spTree>
    <p:extLst>
      <p:ext uri="{BB962C8B-B14F-4D97-AF65-F5344CB8AC3E}">
        <p14:creationId xmlns:p14="http://schemas.microsoft.com/office/powerpoint/2010/main" val="2693979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b="1" dirty="0"/>
              <a:t>What is Machine Learning?</a:t>
            </a:r>
          </a:p>
          <a:p>
            <a:pPr marL="0" indent="0">
              <a:buNone/>
            </a:pPr>
            <a:endParaRPr lang="en-US" sz="2250" dirty="0"/>
          </a:p>
          <a:p>
            <a:r>
              <a:rPr lang="en-US" altLang="zh-CN" sz="2250" dirty="0">
                <a:solidFill>
                  <a:schemeClr val="bg1">
                    <a:lumMod val="65000"/>
                  </a:schemeClr>
                </a:solidFill>
              </a:rPr>
              <a:t>Linear</a:t>
            </a:r>
            <a:r>
              <a:rPr lang="zh-CN" altLang="en-US" sz="2250" dirty="0">
                <a:solidFill>
                  <a:schemeClr val="bg1">
                    <a:lumMod val="65000"/>
                  </a:schemeClr>
                </a:solidFill>
              </a:rPr>
              <a:t> </a:t>
            </a:r>
            <a:r>
              <a:rPr lang="en-US" altLang="zh-CN" sz="2250" dirty="0">
                <a:solidFill>
                  <a:schemeClr val="bg1">
                    <a:lumMod val="65000"/>
                  </a:schemeClr>
                </a:solidFill>
              </a:rPr>
              <a:t>regression</a:t>
            </a:r>
          </a:p>
          <a:p>
            <a:pPr marL="0" indent="0">
              <a:buNone/>
            </a:pPr>
            <a:endParaRPr lang="en-US" altLang="zh-CN" sz="2250" dirty="0"/>
          </a:p>
          <a:p>
            <a:r>
              <a:rPr lang="en-US" altLang="zh-CN" sz="2250" dirty="0">
                <a:solidFill>
                  <a:schemeClr val="accent3"/>
                </a:solidFill>
              </a:rPr>
              <a:t>Bayesian</a:t>
            </a:r>
            <a:r>
              <a:rPr lang="zh-CN" altLang="en-US" sz="2250" dirty="0">
                <a:solidFill>
                  <a:schemeClr val="accent3"/>
                </a:solidFill>
              </a:rPr>
              <a:t> </a:t>
            </a:r>
            <a:r>
              <a:rPr lang="en-US" altLang="zh-CN" sz="2250" dirty="0">
                <a:solidFill>
                  <a:schemeClr val="accent3"/>
                </a:solidFill>
              </a:rPr>
              <a:t>Learning</a:t>
            </a:r>
          </a:p>
          <a:p>
            <a:pPr marL="0" indent="0">
              <a:buNone/>
            </a:pPr>
            <a:endParaRPr lang="en-US" sz="2250" dirty="0"/>
          </a:p>
          <a:p>
            <a:r>
              <a:rPr lang="en-US" altLang="zh-CN" sz="2250" dirty="0">
                <a:solidFill>
                  <a:schemeClr val="accent3"/>
                </a:solidFill>
              </a:rPr>
              <a:t>Deep</a:t>
            </a:r>
            <a:r>
              <a:rPr lang="zh-CN" altLang="en-US" sz="2250" dirty="0">
                <a:solidFill>
                  <a:schemeClr val="accent3"/>
                </a:solidFill>
              </a:rPr>
              <a:t> </a:t>
            </a:r>
            <a:r>
              <a:rPr lang="en-US" altLang="zh-CN" sz="2250" dirty="0">
                <a:solidFill>
                  <a:schemeClr val="accent3"/>
                </a:solidFill>
              </a:rPr>
              <a:t>Learning</a:t>
            </a:r>
            <a:r>
              <a:rPr lang="zh-CN" altLang="en-US" sz="2250" dirty="0">
                <a:solidFill>
                  <a:schemeClr val="accent3"/>
                </a:solidFill>
              </a:rPr>
              <a:t> </a:t>
            </a:r>
            <a:r>
              <a:rPr lang="en-US" altLang="zh-CN" sz="2250" dirty="0">
                <a:solidFill>
                  <a:schemeClr val="accent3"/>
                </a:solidFill>
              </a:rPr>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88219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15D5-0AFC-9841-A5BE-A2F89B9AADDC}"/>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ACDFA6AD-BA10-7544-9F84-EE0FF0D5937A}"/>
              </a:ext>
            </a:extLst>
          </p:cNvPr>
          <p:cNvPicPr>
            <a:picLocks noChangeAspect="1"/>
          </p:cNvPicPr>
          <p:nvPr/>
        </p:nvPicPr>
        <p:blipFill>
          <a:blip r:embed="rId2"/>
          <a:stretch>
            <a:fillRect/>
          </a:stretch>
        </p:blipFill>
        <p:spPr>
          <a:xfrm>
            <a:off x="1525546" y="0"/>
            <a:ext cx="9140907" cy="6858000"/>
          </a:xfrm>
          <a:prstGeom prst="rect">
            <a:avLst/>
          </a:prstGeom>
        </p:spPr>
      </p:pic>
    </p:spTree>
    <p:extLst>
      <p:ext uri="{BB962C8B-B14F-4D97-AF65-F5344CB8AC3E}">
        <p14:creationId xmlns:p14="http://schemas.microsoft.com/office/powerpoint/2010/main" val="3515272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0970-7EDD-1648-A95B-A3A09C25B60D}"/>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174189E-9B15-1742-B687-EA31A4BA9B89}"/>
              </a:ext>
            </a:extLst>
          </p:cNvPr>
          <p:cNvPicPr>
            <a:picLocks noChangeAspect="1"/>
          </p:cNvPicPr>
          <p:nvPr/>
        </p:nvPicPr>
        <p:blipFill>
          <a:blip r:embed="rId2"/>
          <a:stretch>
            <a:fillRect/>
          </a:stretch>
        </p:blipFill>
        <p:spPr>
          <a:xfrm>
            <a:off x="1510004" y="0"/>
            <a:ext cx="9171992" cy="6858000"/>
          </a:xfrm>
          <a:prstGeom prst="rect">
            <a:avLst/>
          </a:prstGeom>
        </p:spPr>
      </p:pic>
    </p:spTree>
    <p:extLst>
      <p:ext uri="{BB962C8B-B14F-4D97-AF65-F5344CB8AC3E}">
        <p14:creationId xmlns:p14="http://schemas.microsoft.com/office/powerpoint/2010/main" val="1097272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C724-7827-4040-9F48-E28D02F909D7}"/>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0D5E3CBA-F6AC-C742-AA3A-33DD8AB7DC18}"/>
              </a:ext>
            </a:extLst>
          </p:cNvPr>
          <p:cNvPicPr>
            <a:picLocks noChangeAspect="1"/>
          </p:cNvPicPr>
          <p:nvPr/>
        </p:nvPicPr>
        <p:blipFill>
          <a:blip r:embed="rId2"/>
          <a:stretch>
            <a:fillRect/>
          </a:stretch>
        </p:blipFill>
        <p:spPr>
          <a:xfrm>
            <a:off x="1527102" y="0"/>
            <a:ext cx="9137796" cy="6858000"/>
          </a:xfrm>
          <a:prstGeom prst="rect">
            <a:avLst/>
          </a:prstGeom>
        </p:spPr>
      </p:pic>
    </p:spTree>
    <p:extLst>
      <p:ext uri="{BB962C8B-B14F-4D97-AF65-F5344CB8AC3E}">
        <p14:creationId xmlns:p14="http://schemas.microsoft.com/office/powerpoint/2010/main" val="3743995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3A0F-302A-0448-97C5-AF587A93B371}"/>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FE4C4A7E-4B45-E541-B128-A189975011FF}"/>
              </a:ext>
            </a:extLst>
          </p:cNvPr>
          <p:cNvPicPr>
            <a:picLocks noChangeAspect="1"/>
          </p:cNvPicPr>
          <p:nvPr/>
        </p:nvPicPr>
        <p:blipFill>
          <a:blip r:embed="rId2"/>
          <a:stretch>
            <a:fillRect/>
          </a:stretch>
        </p:blipFill>
        <p:spPr>
          <a:xfrm>
            <a:off x="1527102" y="0"/>
            <a:ext cx="9137796" cy="6858000"/>
          </a:xfrm>
          <a:prstGeom prst="rect">
            <a:avLst/>
          </a:prstGeom>
        </p:spPr>
      </p:pic>
    </p:spTree>
    <p:extLst>
      <p:ext uri="{BB962C8B-B14F-4D97-AF65-F5344CB8AC3E}">
        <p14:creationId xmlns:p14="http://schemas.microsoft.com/office/powerpoint/2010/main" val="1566296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6F64-86AB-1C4B-9F13-55CFA074F16B}"/>
              </a:ext>
            </a:extLst>
          </p:cNvPr>
          <p:cNvSpPr>
            <a:spLocks noGrp="1"/>
          </p:cNvSpPr>
          <p:nvPr>
            <p:ph type="title"/>
          </p:nvPr>
        </p:nvSpPr>
        <p:spPr/>
        <p:txBody>
          <a:bodyPr/>
          <a:lstStyle/>
          <a:p>
            <a:endParaRPr lang="en-US"/>
          </a:p>
        </p:txBody>
      </p:sp>
      <p:pic>
        <p:nvPicPr>
          <p:cNvPr id="4" name="Picture 3" descr="A close up of a map&#10;&#10;Description automatically generated">
            <a:extLst>
              <a:ext uri="{FF2B5EF4-FFF2-40B4-BE49-F238E27FC236}">
                <a16:creationId xmlns:a16="http://schemas.microsoft.com/office/drawing/2014/main" id="{A14CE15F-A03D-9041-ACD7-8B082077866A}"/>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918191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9ACE-9B46-CB47-91DE-82DBC0C84FA9}"/>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E03B2F33-3C2E-D54C-B417-5F682653C69E}"/>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71611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3A8A-08BF-084C-A8C7-38C1CAF5F4E7}"/>
              </a:ext>
            </a:extLst>
          </p:cNvPr>
          <p:cNvSpPr>
            <a:spLocks noGrp="1"/>
          </p:cNvSpPr>
          <p:nvPr>
            <p:ph type="title"/>
          </p:nvPr>
        </p:nvSpPr>
        <p:spPr/>
        <p:txBody>
          <a:bodyPr/>
          <a:lstStyle/>
          <a:p>
            <a:endParaRPr lang="en-US"/>
          </a:p>
        </p:txBody>
      </p:sp>
      <p:pic>
        <p:nvPicPr>
          <p:cNvPr id="4" name="Picture 3" descr="A screenshot of a map&#10;&#10;Description automatically generated">
            <a:extLst>
              <a:ext uri="{FF2B5EF4-FFF2-40B4-BE49-F238E27FC236}">
                <a16:creationId xmlns:a16="http://schemas.microsoft.com/office/drawing/2014/main" id="{21658473-C7B5-4C42-8128-E252D267AEB9}"/>
              </a:ext>
            </a:extLst>
          </p:cNvPr>
          <p:cNvPicPr>
            <a:picLocks noChangeAspect="1"/>
          </p:cNvPicPr>
          <p:nvPr/>
        </p:nvPicPr>
        <p:blipFill>
          <a:blip r:embed="rId2"/>
          <a:stretch>
            <a:fillRect/>
          </a:stretch>
        </p:blipFill>
        <p:spPr>
          <a:xfrm>
            <a:off x="1522449" y="0"/>
            <a:ext cx="9147102" cy="6858000"/>
          </a:xfrm>
          <a:prstGeom prst="rect">
            <a:avLst/>
          </a:prstGeom>
        </p:spPr>
      </p:pic>
    </p:spTree>
    <p:extLst>
      <p:ext uri="{BB962C8B-B14F-4D97-AF65-F5344CB8AC3E}">
        <p14:creationId xmlns:p14="http://schemas.microsoft.com/office/powerpoint/2010/main" val="1538985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FB47-B7B3-B34F-9AE4-11C043D3CF3F}"/>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D6E2C24-FD4D-E440-8572-CB3E3366F26A}"/>
              </a:ext>
            </a:extLst>
          </p:cNvPr>
          <p:cNvPicPr>
            <a:picLocks noChangeAspect="1"/>
          </p:cNvPicPr>
          <p:nvPr/>
        </p:nvPicPr>
        <p:blipFill>
          <a:blip r:embed="rId2"/>
          <a:stretch>
            <a:fillRect/>
          </a:stretch>
        </p:blipFill>
        <p:spPr>
          <a:xfrm>
            <a:off x="1534827" y="0"/>
            <a:ext cx="9122346" cy="6858000"/>
          </a:xfrm>
          <a:prstGeom prst="rect">
            <a:avLst/>
          </a:prstGeom>
        </p:spPr>
      </p:pic>
    </p:spTree>
    <p:extLst>
      <p:ext uri="{BB962C8B-B14F-4D97-AF65-F5344CB8AC3E}">
        <p14:creationId xmlns:p14="http://schemas.microsoft.com/office/powerpoint/2010/main" val="2515635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1F1B-880B-B341-8F08-DAE997877C5D}"/>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C8229EE0-BAF8-D64D-A0E1-90772D21D539}"/>
              </a:ext>
            </a:extLst>
          </p:cNvPr>
          <p:cNvPicPr>
            <a:picLocks noChangeAspect="1"/>
          </p:cNvPicPr>
          <p:nvPr/>
        </p:nvPicPr>
        <p:blipFill>
          <a:blip r:embed="rId2"/>
          <a:stretch>
            <a:fillRect/>
          </a:stretch>
        </p:blipFill>
        <p:spPr>
          <a:xfrm>
            <a:off x="1534827" y="0"/>
            <a:ext cx="9122346" cy="6858000"/>
          </a:xfrm>
          <a:prstGeom prst="rect">
            <a:avLst/>
          </a:prstGeom>
        </p:spPr>
      </p:pic>
    </p:spTree>
    <p:extLst>
      <p:ext uri="{BB962C8B-B14F-4D97-AF65-F5344CB8AC3E}">
        <p14:creationId xmlns:p14="http://schemas.microsoft.com/office/powerpoint/2010/main" val="2630889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6385-54FF-D84A-A70D-2787E5C9931D}"/>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52FB2B7A-3662-8840-9F28-DBF7C1CF158B}"/>
              </a:ext>
            </a:extLst>
          </p:cNvPr>
          <p:cNvPicPr>
            <a:picLocks noChangeAspect="1"/>
          </p:cNvPicPr>
          <p:nvPr/>
        </p:nvPicPr>
        <p:blipFill>
          <a:blip r:embed="rId2"/>
          <a:stretch>
            <a:fillRect/>
          </a:stretch>
        </p:blipFill>
        <p:spPr>
          <a:xfrm>
            <a:off x="1537882" y="0"/>
            <a:ext cx="9116235" cy="6858000"/>
          </a:xfrm>
          <a:prstGeom prst="rect">
            <a:avLst/>
          </a:prstGeom>
        </p:spPr>
      </p:pic>
    </p:spTree>
    <p:extLst>
      <p:ext uri="{BB962C8B-B14F-4D97-AF65-F5344CB8AC3E}">
        <p14:creationId xmlns:p14="http://schemas.microsoft.com/office/powerpoint/2010/main" val="1582774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ADA3FB5-6570-48C3-B670-B06803928E0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Difference between AI, ML and DL</a:t>
            </a:r>
          </a:p>
        </p:txBody>
      </p:sp>
      <p:pic>
        <p:nvPicPr>
          <p:cNvPr id="4" name="Picture 4" descr="A screenshot of a cell phone&#10;&#10;Description automatically generated">
            <a:extLst>
              <a:ext uri="{FF2B5EF4-FFF2-40B4-BE49-F238E27FC236}">
                <a16:creationId xmlns:a16="http://schemas.microsoft.com/office/drawing/2014/main" id="{3B609F5C-2D4B-4D4B-ACFD-4923E5E54DA9}"/>
              </a:ext>
            </a:extLst>
          </p:cNvPr>
          <p:cNvPicPr>
            <a:picLocks noChangeAspect="1"/>
          </p:cNvPicPr>
          <p:nvPr/>
        </p:nvPicPr>
        <p:blipFill rotWithShape="1">
          <a:blip r:embed="rId2"/>
          <a:srcRect l="108" t="22013" r="-19" b="-188"/>
          <a:stretch/>
        </p:blipFill>
        <p:spPr>
          <a:xfrm>
            <a:off x="15963" y="1396650"/>
            <a:ext cx="12175275" cy="5446362"/>
          </a:xfrm>
          <a:prstGeom prst="rect">
            <a:avLst/>
          </a:prstGeom>
        </p:spPr>
      </p:pic>
    </p:spTree>
    <p:extLst>
      <p:ext uri="{BB962C8B-B14F-4D97-AF65-F5344CB8AC3E}">
        <p14:creationId xmlns:p14="http://schemas.microsoft.com/office/powerpoint/2010/main" val="1275179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dirty="0">
                <a:solidFill>
                  <a:schemeClr val="accent3"/>
                </a:solidFill>
              </a:rPr>
              <a:t>Linear</a:t>
            </a:r>
            <a:r>
              <a:rPr lang="zh-CN" altLang="en-US" sz="2250" dirty="0">
                <a:solidFill>
                  <a:schemeClr val="accent3"/>
                </a:solidFill>
              </a:rPr>
              <a:t> </a:t>
            </a:r>
            <a:r>
              <a:rPr lang="en-US" altLang="zh-CN" sz="2250" dirty="0">
                <a:solidFill>
                  <a:schemeClr val="accent3"/>
                </a:solidFill>
              </a:rPr>
              <a:t>regression</a:t>
            </a:r>
          </a:p>
          <a:p>
            <a:pPr marL="0" indent="0">
              <a:buNone/>
            </a:pPr>
            <a:endParaRPr lang="en-US" altLang="zh-CN" sz="2250" dirty="0"/>
          </a:p>
          <a:p>
            <a:r>
              <a:rPr lang="en-US" altLang="zh-CN" sz="2250" dirty="0">
                <a:solidFill>
                  <a:schemeClr val="accent3"/>
                </a:solidFill>
              </a:rPr>
              <a:t>Bayesian</a:t>
            </a:r>
            <a:r>
              <a:rPr lang="zh-CN" altLang="en-US" sz="2250" dirty="0">
                <a:solidFill>
                  <a:schemeClr val="accent3"/>
                </a:solidFill>
              </a:rPr>
              <a:t> </a:t>
            </a:r>
            <a:r>
              <a:rPr lang="en-US" altLang="zh-CN" sz="2250" dirty="0">
                <a:solidFill>
                  <a:schemeClr val="accent3"/>
                </a:solidFill>
              </a:rPr>
              <a:t>Learning</a:t>
            </a:r>
          </a:p>
          <a:p>
            <a:pPr marL="0" indent="0">
              <a:buNone/>
            </a:pPr>
            <a:endParaRPr lang="en-US" sz="2250" dirty="0"/>
          </a:p>
          <a:p>
            <a:r>
              <a:rPr lang="en-US" altLang="zh-CN" sz="2250" b="1" dirty="0"/>
              <a:t>Deep</a:t>
            </a:r>
            <a:r>
              <a:rPr lang="zh-CN" altLang="en-US" sz="2250" b="1" dirty="0"/>
              <a:t> </a:t>
            </a:r>
            <a:r>
              <a:rPr lang="en-US" altLang="zh-CN" sz="2250" b="1" dirty="0"/>
              <a:t>Learning</a:t>
            </a:r>
            <a:r>
              <a:rPr lang="zh-CN" altLang="en-US" sz="2250" b="1" dirty="0"/>
              <a:t> </a:t>
            </a:r>
            <a:r>
              <a:rPr lang="en-US" altLang="zh-CN" sz="2250" b="1" dirty="0"/>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02141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AE3D519-B254-414D-87AD-7D6D2B5271F7}"/>
              </a:ext>
            </a:extLst>
          </p:cNvPr>
          <p:cNvSpPr>
            <a:spLocks noGrp="1"/>
          </p:cNvSpPr>
          <p:nvPr>
            <p:ph type="title"/>
          </p:nvPr>
        </p:nvSpPr>
        <p:spPr>
          <a:xfrm>
            <a:off x="1047280" y="759805"/>
            <a:ext cx="10306520" cy="1325563"/>
          </a:xfrm>
        </p:spPr>
        <p:txBody>
          <a:bodyPr>
            <a:normAutofit/>
          </a:bodyPr>
          <a:lstStyle/>
          <a:p>
            <a:r>
              <a:rPr lang="en-US" sz="4000">
                <a:solidFill>
                  <a:srgbClr val="FFFFFF"/>
                </a:solidFill>
                <a:cs typeface="Calibri Light"/>
              </a:rPr>
              <a:t>What's a Neural Network?</a:t>
            </a:r>
            <a:endParaRPr lang="en-US" sz="4000">
              <a:solidFill>
                <a:srgbClr val="FFFFFF"/>
              </a:solidFill>
            </a:endParaRPr>
          </a:p>
        </p:txBody>
      </p:sp>
      <p:sp>
        <p:nvSpPr>
          <p:cNvPr id="3" name="Content Placeholder 2">
            <a:extLst>
              <a:ext uri="{FF2B5EF4-FFF2-40B4-BE49-F238E27FC236}">
                <a16:creationId xmlns:a16="http://schemas.microsoft.com/office/drawing/2014/main" id="{68CD2226-4AD7-45CB-813B-1F1AB5DBADFD}"/>
              </a:ext>
            </a:extLst>
          </p:cNvPr>
          <p:cNvSpPr>
            <a:spLocks noGrp="1"/>
          </p:cNvSpPr>
          <p:nvPr>
            <p:ph idx="1"/>
          </p:nvPr>
        </p:nvSpPr>
        <p:spPr>
          <a:xfrm>
            <a:off x="1424904" y="2494450"/>
            <a:ext cx="4053545" cy="3563159"/>
          </a:xfrm>
        </p:spPr>
        <p:txBody>
          <a:bodyPr vert="horz" lIns="91440" tIns="45720" rIns="91440" bIns="45720" rtlCol="0">
            <a:normAutofit/>
          </a:bodyPr>
          <a:lstStyle/>
          <a:p>
            <a:r>
              <a:rPr lang="en-US" sz="2400">
                <a:ea typeface="+mn-lt"/>
                <a:cs typeface="+mn-lt"/>
              </a:rPr>
              <a:t>Built to mimic the functionality of a human brain</a:t>
            </a:r>
          </a:p>
          <a:p>
            <a:pPr lvl="1"/>
            <a:r>
              <a:rPr lang="en-US">
                <a:cs typeface="Calibri"/>
              </a:rPr>
              <a:t>Human brain is made of billions of neurons</a:t>
            </a:r>
          </a:p>
          <a:p>
            <a:r>
              <a:rPr lang="en-US" sz="2400">
                <a:cs typeface="Calibri"/>
              </a:rPr>
              <a:t>It has 3 important sections:</a:t>
            </a:r>
          </a:p>
          <a:p>
            <a:pPr lvl="1"/>
            <a:r>
              <a:rPr lang="en-US">
                <a:cs typeface="Calibri"/>
              </a:rPr>
              <a:t>Input layer:</a:t>
            </a:r>
          </a:p>
          <a:p>
            <a:pPr lvl="1"/>
            <a:r>
              <a:rPr lang="en-US">
                <a:cs typeface="Calibri"/>
              </a:rPr>
              <a:t>Hidden layers:</a:t>
            </a:r>
          </a:p>
          <a:p>
            <a:pPr lvl="1"/>
            <a:r>
              <a:rPr lang="en-US">
                <a:cs typeface="Calibri"/>
              </a:rPr>
              <a:t>Output layer:</a:t>
            </a:r>
          </a:p>
          <a:p>
            <a:pPr lvl="1"/>
            <a:endParaRPr lang="en-US">
              <a:cs typeface="Calibri"/>
            </a:endParaRPr>
          </a:p>
          <a:p>
            <a:endParaRPr lang="en-US" sz="2400">
              <a:cs typeface="Calibri"/>
            </a:endParaRPr>
          </a:p>
        </p:txBody>
      </p:sp>
      <p:pic>
        <p:nvPicPr>
          <p:cNvPr id="4" name="Picture 4" descr="A picture containing drawing, clock&#10;&#10;Description automatically generated">
            <a:extLst>
              <a:ext uri="{FF2B5EF4-FFF2-40B4-BE49-F238E27FC236}">
                <a16:creationId xmlns:a16="http://schemas.microsoft.com/office/drawing/2014/main" id="{E58A51E1-C9C7-4379-8F4C-E0B88F7BBA6B}"/>
              </a:ext>
            </a:extLst>
          </p:cNvPr>
          <p:cNvPicPr>
            <a:picLocks noChangeAspect="1"/>
          </p:cNvPicPr>
          <p:nvPr/>
        </p:nvPicPr>
        <p:blipFill rotWithShape="1">
          <a:blip r:embed="rId2"/>
          <a:srcRect t="634" b="-634"/>
          <a:stretch/>
        </p:blipFill>
        <p:spPr>
          <a:xfrm>
            <a:off x="5923914" y="3011665"/>
            <a:ext cx="5632342" cy="2067668"/>
          </a:xfrm>
          <a:prstGeom prst="rect">
            <a:avLst/>
          </a:prstGeom>
        </p:spPr>
      </p:pic>
    </p:spTree>
    <p:extLst>
      <p:ext uri="{BB962C8B-B14F-4D97-AF65-F5344CB8AC3E}">
        <p14:creationId xmlns:p14="http://schemas.microsoft.com/office/powerpoint/2010/main" val="377536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C691E-E5EA-486D-983F-56BB88B50927}"/>
              </a:ext>
            </a:extLst>
          </p:cNvPr>
          <p:cNvSpPr>
            <a:spLocks noGrp="1"/>
          </p:cNvSpPr>
          <p:nvPr>
            <p:ph type="title"/>
          </p:nvPr>
        </p:nvSpPr>
        <p:spPr>
          <a:xfrm>
            <a:off x="838200" y="585216"/>
            <a:ext cx="10515600" cy="1325563"/>
          </a:xfrm>
        </p:spPr>
        <p:txBody>
          <a:bodyPr>
            <a:normAutofit/>
          </a:bodyPr>
          <a:lstStyle/>
          <a:p>
            <a:r>
              <a:rPr lang="en-US">
                <a:solidFill>
                  <a:schemeClr val="bg1"/>
                </a:solidFill>
                <a:cs typeface="Calibri Light"/>
              </a:rPr>
              <a:t>The Need for Deep Learning</a:t>
            </a:r>
            <a:endParaRPr lang="en-US">
              <a:solidFill>
                <a:schemeClr val="bg1"/>
              </a:solidFill>
            </a:endParaRPr>
          </a:p>
        </p:txBody>
      </p:sp>
      <p:pic>
        <p:nvPicPr>
          <p:cNvPr id="4" name="Picture 4" descr="A close up of a map&#10;&#10;Description automatically generated">
            <a:extLst>
              <a:ext uri="{FF2B5EF4-FFF2-40B4-BE49-F238E27FC236}">
                <a16:creationId xmlns:a16="http://schemas.microsoft.com/office/drawing/2014/main" id="{8F0BC095-450A-476B-B7D1-0C42A1348234}"/>
              </a:ext>
            </a:extLst>
          </p:cNvPr>
          <p:cNvPicPr>
            <a:picLocks noChangeAspect="1"/>
          </p:cNvPicPr>
          <p:nvPr/>
        </p:nvPicPr>
        <p:blipFill rotWithShape="1">
          <a:blip r:embed="rId2"/>
          <a:srcRect r="5437" b="-2"/>
          <a:stretch/>
        </p:blipFill>
        <p:spPr>
          <a:xfrm>
            <a:off x="739648" y="2449044"/>
            <a:ext cx="6467630" cy="3795651"/>
          </a:xfrm>
          <a:prstGeom prst="rect">
            <a:avLst/>
          </a:prstGeom>
        </p:spPr>
      </p:pic>
      <p:sp>
        <p:nvSpPr>
          <p:cNvPr id="3" name="Content Placeholder 2">
            <a:extLst>
              <a:ext uri="{FF2B5EF4-FFF2-40B4-BE49-F238E27FC236}">
                <a16:creationId xmlns:a16="http://schemas.microsoft.com/office/drawing/2014/main" id="{EEFD565D-8080-4528-91B1-E01EE471C611}"/>
              </a:ext>
            </a:extLst>
          </p:cNvPr>
          <p:cNvSpPr>
            <a:spLocks noGrp="1"/>
          </p:cNvSpPr>
          <p:nvPr>
            <p:ph idx="1"/>
          </p:nvPr>
        </p:nvSpPr>
        <p:spPr>
          <a:xfrm>
            <a:off x="7546848" y="2516777"/>
            <a:ext cx="3803904" cy="3660185"/>
          </a:xfrm>
        </p:spPr>
        <p:txBody>
          <a:bodyPr vert="horz" lIns="91440" tIns="45720" rIns="91440" bIns="45720" rtlCol="0" anchor="ctr">
            <a:normAutofit/>
          </a:bodyPr>
          <a:lstStyle/>
          <a:p>
            <a:pPr marL="457200" indent="-457200">
              <a:buAutoNum type="arabicPeriod"/>
            </a:pPr>
            <a:r>
              <a:rPr lang="en-US" sz="2200">
                <a:cs typeface="Calibri"/>
              </a:rPr>
              <a:t>Work with high dimensional data</a:t>
            </a:r>
            <a:endParaRPr lang="en-US"/>
          </a:p>
          <a:p>
            <a:pPr marL="457200" indent="-457200">
              <a:buAutoNum type="arabicPeriod"/>
            </a:pPr>
            <a:r>
              <a:rPr lang="en-US" sz="2200">
                <a:cs typeface="Calibri"/>
              </a:rPr>
              <a:t>Feature engineering is not required</a:t>
            </a:r>
          </a:p>
          <a:p>
            <a:pPr marL="457200" indent="-457200">
              <a:buAutoNum type="arabicPeriod"/>
            </a:pPr>
            <a:r>
              <a:rPr lang="en-US" sz="2200">
                <a:cs typeface="Calibri"/>
              </a:rPr>
              <a:t>Achieving performances better than humans</a:t>
            </a:r>
          </a:p>
        </p:txBody>
      </p:sp>
    </p:spTree>
    <p:extLst>
      <p:ext uri="{BB962C8B-B14F-4D97-AF65-F5344CB8AC3E}">
        <p14:creationId xmlns:p14="http://schemas.microsoft.com/office/powerpoint/2010/main" val="3662271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automatically generated">
            <a:extLst>
              <a:ext uri="{FF2B5EF4-FFF2-40B4-BE49-F238E27FC236}">
                <a16:creationId xmlns:a16="http://schemas.microsoft.com/office/drawing/2014/main" id="{2F019170-1358-4323-B5B6-92CFFEBC447F}"/>
              </a:ext>
            </a:extLst>
          </p:cNvPr>
          <p:cNvPicPr>
            <a:picLocks noGrp="1" noChangeAspect="1"/>
          </p:cNvPicPr>
          <p:nvPr>
            <p:ph idx="1"/>
          </p:nvPr>
        </p:nvPicPr>
        <p:blipFill>
          <a:blip r:embed="rId2"/>
          <a:stretch>
            <a:fillRect/>
          </a:stretch>
        </p:blipFill>
        <p:spPr>
          <a:xfrm>
            <a:off x="-353" y="841559"/>
            <a:ext cx="12188350" cy="5335404"/>
          </a:xfrm>
        </p:spPr>
      </p:pic>
    </p:spTree>
    <p:extLst>
      <p:ext uri="{BB962C8B-B14F-4D97-AF65-F5344CB8AC3E}">
        <p14:creationId xmlns:p14="http://schemas.microsoft.com/office/powerpoint/2010/main" val="1573249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B020E-94AB-40AD-BBB2-DB667DD34E1E}"/>
              </a:ext>
            </a:extLst>
          </p:cNvPr>
          <p:cNvSpPr>
            <a:spLocks noGrp="1"/>
          </p:cNvSpPr>
          <p:nvPr>
            <p:ph type="title"/>
          </p:nvPr>
        </p:nvSpPr>
        <p:spPr>
          <a:xfrm>
            <a:off x="838200" y="585216"/>
            <a:ext cx="10515600" cy="1325563"/>
          </a:xfrm>
        </p:spPr>
        <p:txBody>
          <a:bodyPr>
            <a:normAutofit/>
          </a:bodyPr>
          <a:lstStyle/>
          <a:p>
            <a:r>
              <a:rPr lang="en-US">
                <a:solidFill>
                  <a:schemeClr val="bg1"/>
                </a:solidFill>
                <a:ea typeface="+mj-lt"/>
                <a:cs typeface="+mj-lt"/>
              </a:rPr>
              <a:t>How Does A Neural Network Work?</a:t>
            </a:r>
            <a:endParaRPr lang="en-US">
              <a:solidFill>
                <a:schemeClr val="bg1"/>
              </a:solidFill>
            </a:endParaRPr>
          </a:p>
        </p:txBody>
      </p:sp>
      <p:pic>
        <p:nvPicPr>
          <p:cNvPr id="6" name="Picture 6" descr="A picture containing clock, meter&#10;&#10;Description automatically generated">
            <a:extLst>
              <a:ext uri="{FF2B5EF4-FFF2-40B4-BE49-F238E27FC236}">
                <a16:creationId xmlns:a16="http://schemas.microsoft.com/office/drawing/2014/main" id="{5743291F-021F-4C5C-920C-5462360AA7C2}"/>
              </a:ext>
            </a:extLst>
          </p:cNvPr>
          <p:cNvPicPr>
            <a:picLocks noChangeAspect="1"/>
          </p:cNvPicPr>
          <p:nvPr/>
        </p:nvPicPr>
        <p:blipFill rotWithShape="1">
          <a:blip r:embed="rId3"/>
          <a:srcRect t="2039" r="3" b="951"/>
          <a:stretch/>
        </p:blipFill>
        <p:spPr>
          <a:xfrm>
            <a:off x="841248" y="2516777"/>
            <a:ext cx="6236208" cy="3660185"/>
          </a:xfrm>
          <a:prstGeom prst="rect">
            <a:avLst/>
          </a:prstGeom>
        </p:spPr>
      </p:pic>
      <p:sp>
        <p:nvSpPr>
          <p:cNvPr id="10" name="Content Placeholder 9">
            <a:extLst>
              <a:ext uri="{FF2B5EF4-FFF2-40B4-BE49-F238E27FC236}">
                <a16:creationId xmlns:a16="http://schemas.microsoft.com/office/drawing/2014/main" id="{57C189B6-B843-49F5-851B-C8583A240198}"/>
              </a:ext>
            </a:extLst>
          </p:cNvPr>
          <p:cNvSpPr>
            <a:spLocks noGrp="1"/>
          </p:cNvSpPr>
          <p:nvPr>
            <p:ph idx="1"/>
          </p:nvPr>
        </p:nvSpPr>
        <p:spPr>
          <a:xfrm>
            <a:off x="7546848" y="2516777"/>
            <a:ext cx="3803904" cy="3660185"/>
          </a:xfrm>
        </p:spPr>
        <p:txBody>
          <a:bodyPr vert="horz" lIns="91440" tIns="45720" rIns="91440" bIns="45720" rtlCol="0" anchor="ctr">
            <a:normAutofit lnSpcReduction="10000"/>
          </a:bodyPr>
          <a:lstStyle/>
          <a:p>
            <a:pPr marL="0" indent="0">
              <a:buNone/>
            </a:pPr>
            <a:r>
              <a:rPr lang="en-US" sz="2200" dirty="0">
                <a:ea typeface="+mn-lt"/>
                <a:cs typeface="+mn-lt"/>
              </a:rPr>
              <a:t>A Perceptron is a single layer neural network that is used to classify linear data. It has 5 important components:</a:t>
            </a:r>
            <a:endParaRPr lang="en-US" dirty="0"/>
          </a:p>
          <a:p>
            <a:pPr marL="457200" indent="-457200">
              <a:buAutoNum type="arabicPeriod"/>
            </a:pPr>
            <a:r>
              <a:rPr lang="en-US" sz="2200" dirty="0">
                <a:ea typeface="+mn-lt"/>
                <a:cs typeface="+mn-lt"/>
              </a:rPr>
              <a:t>Inputs</a:t>
            </a:r>
            <a:endParaRPr lang="en-US" sz="2200" dirty="0">
              <a:cs typeface="Calibri" panose="020F0502020204030204"/>
            </a:endParaRPr>
          </a:p>
          <a:p>
            <a:pPr marL="457200" indent="-457200">
              <a:buAutoNum type="arabicPeriod"/>
            </a:pPr>
            <a:r>
              <a:rPr lang="en-US" sz="2200" dirty="0">
                <a:ea typeface="+mn-lt"/>
                <a:cs typeface="+mn-lt"/>
              </a:rPr>
              <a:t>Weights and Bias</a:t>
            </a:r>
            <a:endParaRPr lang="en-US" sz="2200" dirty="0">
              <a:cs typeface="Calibri" panose="020F0502020204030204"/>
            </a:endParaRPr>
          </a:p>
          <a:p>
            <a:pPr marL="457200" indent="-457200">
              <a:buAutoNum type="arabicPeriod"/>
            </a:pPr>
            <a:r>
              <a:rPr lang="en-US" sz="2200" dirty="0">
                <a:ea typeface="+mn-lt"/>
                <a:cs typeface="+mn-lt"/>
              </a:rPr>
              <a:t>Summation Function</a:t>
            </a:r>
            <a:endParaRPr lang="en-US" sz="2200" dirty="0">
              <a:cs typeface="Calibri" panose="020F0502020204030204"/>
            </a:endParaRPr>
          </a:p>
          <a:p>
            <a:pPr marL="457200" indent="-457200">
              <a:buAutoNum type="arabicPeriod"/>
            </a:pPr>
            <a:r>
              <a:rPr lang="en-US" sz="2200" dirty="0">
                <a:ea typeface="+mn-lt"/>
                <a:cs typeface="+mn-lt"/>
              </a:rPr>
              <a:t>Activation or transformation Function</a:t>
            </a:r>
          </a:p>
          <a:p>
            <a:pPr marL="457200" indent="-457200">
              <a:buAutoNum type="arabicPeriod"/>
            </a:pPr>
            <a:r>
              <a:rPr lang="en-US" sz="2200" dirty="0">
                <a:cs typeface="Calibri" panose="020F0502020204030204"/>
              </a:rPr>
              <a:t>Output class</a:t>
            </a:r>
          </a:p>
        </p:txBody>
      </p:sp>
    </p:spTree>
    <p:extLst>
      <p:ext uri="{BB962C8B-B14F-4D97-AF65-F5344CB8AC3E}">
        <p14:creationId xmlns:p14="http://schemas.microsoft.com/office/powerpoint/2010/main" val="2065771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4">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CEAF2E-F67D-43DF-A97D-1700DCFAC39F}"/>
              </a:ext>
            </a:extLst>
          </p:cNvPr>
          <p:cNvSpPr>
            <a:spLocks noGrp="1"/>
          </p:cNvSpPr>
          <p:nvPr>
            <p:ph type="title"/>
          </p:nvPr>
        </p:nvSpPr>
        <p:spPr>
          <a:xfrm>
            <a:off x="6048795" y="5272543"/>
            <a:ext cx="5742973" cy="1297115"/>
          </a:xfrm>
        </p:spPr>
        <p:txBody>
          <a:bodyPr vert="horz" lIns="91440" tIns="45720" rIns="91440" bIns="45720" rtlCol="0" anchor="t">
            <a:normAutofit/>
          </a:bodyPr>
          <a:lstStyle/>
          <a:p>
            <a:r>
              <a:rPr lang="en-US" sz="4100" kern="1200">
                <a:solidFill>
                  <a:srgbClr val="000000"/>
                </a:solidFill>
                <a:latin typeface="+mj-lt"/>
                <a:ea typeface="+mj-ea"/>
                <a:cs typeface="+mj-cs"/>
              </a:rPr>
              <a:t>Training a Neural Network</a:t>
            </a:r>
          </a:p>
        </p:txBody>
      </p:sp>
      <p:sp>
        <p:nvSpPr>
          <p:cNvPr id="17"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9" descr="Brain">
            <a:extLst>
              <a:ext uri="{FF2B5EF4-FFF2-40B4-BE49-F238E27FC236}">
                <a16:creationId xmlns:a16="http://schemas.microsoft.com/office/drawing/2014/main" id="{4A3A0154-3A48-40A6-909D-AB252A7C03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181828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A375FA77-A3E8-4595-9E0F-980EC5C01A25}"/>
              </a:ext>
            </a:extLst>
          </p:cNvPr>
          <p:cNvPicPr>
            <a:picLocks noGrp="1" noChangeAspect="1"/>
          </p:cNvPicPr>
          <p:nvPr>
            <p:ph idx="1"/>
          </p:nvPr>
        </p:nvPicPr>
        <p:blipFill rotWithShape="1">
          <a:blip r:embed="rId2"/>
          <a:srcRect b="14251"/>
          <a:stretch/>
        </p:blipFill>
        <p:spPr>
          <a:xfrm>
            <a:off x="838199" y="735153"/>
            <a:ext cx="10515602" cy="5387693"/>
          </a:xfrm>
          <a:prstGeom prst="rect">
            <a:avLst/>
          </a:prstGeom>
        </p:spPr>
      </p:pic>
    </p:spTree>
    <p:extLst>
      <p:ext uri="{BB962C8B-B14F-4D97-AF65-F5344CB8AC3E}">
        <p14:creationId xmlns:p14="http://schemas.microsoft.com/office/powerpoint/2010/main" val="2533474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close up of a device&#10;&#10;Description automatically generated">
            <a:extLst>
              <a:ext uri="{FF2B5EF4-FFF2-40B4-BE49-F238E27FC236}">
                <a16:creationId xmlns:a16="http://schemas.microsoft.com/office/drawing/2014/main" id="{8DE4767B-DB01-4823-A43C-5C2D0F39C81B}"/>
              </a:ext>
            </a:extLst>
          </p:cNvPr>
          <p:cNvPicPr>
            <a:picLocks noGrp="1" noChangeAspect="1"/>
          </p:cNvPicPr>
          <p:nvPr>
            <p:ph idx="1"/>
          </p:nvPr>
        </p:nvPicPr>
        <p:blipFill rotWithShape="1">
          <a:blip r:embed="rId2"/>
          <a:srcRect t="271" r="-54" b="4513"/>
          <a:stretch/>
        </p:blipFill>
        <p:spPr>
          <a:xfrm>
            <a:off x="832555" y="695643"/>
            <a:ext cx="10521248" cy="5957477"/>
          </a:xfrm>
          <a:prstGeom prst="rect">
            <a:avLst/>
          </a:prstGeom>
        </p:spPr>
      </p:pic>
    </p:spTree>
    <p:extLst>
      <p:ext uri="{BB962C8B-B14F-4D97-AF65-F5344CB8AC3E}">
        <p14:creationId xmlns:p14="http://schemas.microsoft.com/office/powerpoint/2010/main" val="2023813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screenshot&#10;&#10;Description automatically generated">
            <a:extLst>
              <a:ext uri="{FF2B5EF4-FFF2-40B4-BE49-F238E27FC236}">
                <a16:creationId xmlns:a16="http://schemas.microsoft.com/office/drawing/2014/main" id="{5B69610E-8D1D-4A5C-BF9B-AA9F2891381D}"/>
              </a:ext>
            </a:extLst>
          </p:cNvPr>
          <p:cNvPicPr>
            <a:picLocks noGrp="1" noChangeAspect="1"/>
          </p:cNvPicPr>
          <p:nvPr>
            <p:ph idx="1"/>
          </p:nvPr>
        </p:nvPicPr>
        <p:blipFill rotWithShape="1">
          <a:blip r:embed="rId2"/>
          <a:srcRect t="6599" r="-54" b="7022"/>
          <a:stretch/>
        </p:blipFill>
        <p:spPr>
          <a:xfrm>
            <a:off x="1075266" y="543242"/>
            <a:ext cx="10521248" cy="5767919"/>
          </a:xfrm>
          <a:prstGeom prst="rect">
            <a:avLst/>
          </a:prstGeom>
        </p:spPr>
      </p:pic>
    </p:spTree>
    <p:extLst>
      <p:ext uri="{BB962C8B-B14F-4D97-AF65-F5344CB8AC3E}">
        <p14:creationId xmlns:p14="http://schemas.microsoft.com/office/powerpoint/2010/main" val="2286834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bird, flower, tree&#10;&#10;Description automatically generated">
            <a:extLst>
              <a:ext uri="{FF2B5EF4-FFF2-40B4-BE49-F238E27FC236}">
                <a16:creationId xmlns:a16="http://schemas.microsoft.com/office/drawing/2014/main" id="{A0042C38-885A-43DC-835E-9D6923E1D82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189695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B13B54B2-0F46-49E9-A39D-4E40EB5B48B4}"/>
              </a:ext>
            </a:extLst>
          </p:cNvPr>
          <p:cNvPicPr>
            <a:picLocks noChangeAspect="1"/>
          </p:cNvPicPr>
          <p:nvPr/>
        </p:nvPicPr>
        <p:blipFill>
          <a:blip r:embed="rId2"/>
          <a:stretch>
            <a:fillRect/>
          </a:stretch>
        </p:blipFill>
        <p:spPr>
          <a:xfrm>
            <a:off x="1433869" y="95576"/>
            <a:ext cx="9324261" cy="6666847"/>
          </a:xfrm>
          <a:prstGeom prst="rect">
            <a:avLst/>
          </a:prstGeom>
        </p:spPr>
      </p:pic>
    </p:spTree>
    <p:extLst>
      <p:ext uri="{BB962C8B-B14F-4D97-AF65-F5344CB8AC3E}">
        <p14:creationId xmlns:p14="http://schemas.microsoft.com/office/powerpoint/2010/main" val="450692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10" descr="A close up of a map&#10;&#10;Description automatically generated">
            <a:extLst>
              <a:ext uri="{FF2B5EF4-FFF2-40B4-BE49-F238E27FC236}">
                <a16:creationId xmlns:a16="http://schemas.microsoft.com/office/drawing/2014/main" id="{412980CF-B5BB-47C4-9810-54C30889FC2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949293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FD1664FD-6D1A-4B9F-B18B-7BBC885CF8B6}"/>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983660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bird&#10;&#10;Description automatically generated">
            <a:extLst>
              <a:ext uri="{FF2B5EF4-FFF2-40B4-BE49-F238E27FC236}">
                <a16:creationId xmlns:a16="http://schemas.microsoft.com/office/drawing/2014/main" id="{8018C583-3456-41C5-8F91-18DD43B1B19E}"/>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653343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0304B85A-6B91-44AE-9833-A4E5A98521D2}"/>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217031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9C12351F-31E7-4E56-8FDB-072FE4A55A15}"/>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166323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038BF92A-18BE-4BCC-AF40-7D14A552A64C}"/>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429185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87CA381F-1C1B-4FC3-9EEA-0F76D320E60E}"/>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40865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F80A1EFD-4204-4889-94D5-76E8632C902E}"/>
              </a:ext>
            </a:extLst>
          </p:cNvPr>
          <p:cNvPicPr>
            <a:picLocks noChangeAspect="1"/>
          </p:cNvPicPr>
          <p:nvPr/>
        </p:nvPicPr>
        <p:blipFill>
          <a:blip r:embed="rId2"/>
          <a:stretch>
            <a:fillRect/>
          </a:stretch>
        </p:blipFill>
        <p:spPr>
          <a:xfrm>
            <a:off x="2280399" y="643466"/>
            <a:ext cx="7631201" cy="5571067"/>
          </a:xfrm>
          <a:prstGeom prst="rect">
            <a:avLst/>
          </a:prstGeom>
        </p:spPr>
      </p:pic>
    </p:spTree>
    <p:extLst>
      <p:ext uri="{BB962C8B-B14F-4D97-AF65-F5344CB8AC3E}">
        <p14:creationId xmlns:p14="http://schemas.microsoft.com/office/powerpoint/2010/main" val="514214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3048D00C-06B4-4A8E-AC45-6E4FDAF90FAE}"/>
              </a:ext>
            </a:extLst>
          </p:cNvPr>
          <p:cNvPicPr>
            <a:picLocks noChangeAspect="1"/>
          </p:cNvPicPr>
          <p:nvPr/>
        </p:nvPicPr>
        <p:blipFill rotWithShape="1">
          <a:blip r:embed="rId2"/>
          <a:srcRect b="15309"/>
          <a:stretch/>
        </p:blipFill>
        <p:spPr>
          <a:xfrm>
            <a:off x="20" y="526216"/>
            <a:ext cx="12191980" cy="5808154"/>
          </a:xfrm>
          <a:prstGeom prst="rect">
            <a:avLst/>
          </a:prstGeom>
        </p:spPr>
      </p:pic>
    </p:spTree>
    <p:extLst>
      <p:ext uri="{BB962C8B-B14F-4D97-AF65-F5344CB8AC3E}">
        <p14:creationId xmlns:p14="http://schemas.microsoft.com/office/powerpoint/2010/main" val="2309348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4B01E309-C6BB-40DD-B044-A0E1C349EF54}"/>
              </a:ext>
            </a:extLst>
          </p:cNvPr>
          <p:cNvPicPr>
            <a:picLocks noChangeAspect="1"/>
          </p:cNvPicPr>
          <p:nvPr/>
        </p:nvPicPr>
        <p:blipFill>
          <a:blip r:embed="rId2"/>
          <a:stretch>
            <a:fillRect/>
          </a:stretch>
        </p:blipFill>
        <p:spPr>
          <a:xfrm>
            <a:off x="1674518" y="643466"/>
            <a:ext cx="8842964" cy="5571067"/>
          </a:xfrm>
          <a:prstGeom prst="rect">
            <a:avLst/>
          </a:prstGeom>
        </p:spPr>
      </p:pic>
    </p:spTree>
    <p:extLst>
      <p:ext uri="{BB962C8B-B14F-4D97-AF65-F5344CB8AC3E}">
        <p14:creationId xmlns:p14="http://schemas.microsoft.com/office/powerpoint/2010/main" val="190268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b="1" dirty="0"/>
              <a:t>Linear</a:t>
            </a:r>
            <a:r>
              <a:rPr lang="zh-CN" altLang="en-US" sz="2250" b="1" dirty="0"/>
              <a:t> </a:t>
            </a:r>
            <a:r>
              <a:rPr lang="en-US" altLang="zh-CN" sz="2250" b="1" dirty="0"/>
              <a:t>regression</a:t>
            </a:r>
          </a:p>
          <a:p>
            <a:pPr marL="0" indent="0">
              <a:buNone/>
            </a:pPr>
            <a:endParaRPr lang="en-US" altLang="zh-CN" sz="2250" dirty="0"/>
          </a:p>
          <a:p>
            <a:r>
              <a:rPr lang="en-US" altLang="zh-CN" sz="2250" dirty="0">
                <a:solidFill>
                  <a:schemeClr val="accent3"/>
                </a:solidFill>
              </a:rPr>
              <a:t>Bayesian</a:t>
            </a:r>
            <a:r>
              <a:rPr lang="zh-CN" altLang="en-US" sz="2250" dirty="0">
                <a:solidFill>
                  <a:schemeClr val="accent3"/>
                </a:solidFill>
              </a:rPr>
              <a:t> </a:t>
            </a:r>
            <a:r>
              <a:rPr lang="en-US" altLang="zh-CN" sz="2250" dirty="0">
                <a:solidFill>
                  <a:schemeClr val="accent3"/>
                </a:solidFill>
              </a:rPr>
              <a:t>Learning</a:t>
            </a:r>
          </a:p>
          <a:p>
            <a:pPr marL="0" indent="0">
              <a:buNone/>
            </a:pPr>
            <a:endParaRPr lang="en-US" sz="2250" dirty="0"/>
          </a:p>
          <a:p>
            <a:r>
              <a:rPr lang="en-US" altLang="zh-CN" sz="2250" dirty="0">
                <a:solidFill>
                  <a:schemeClr val="accent3"/>
                </a:solidFill>
              </a:rPr>
              <a:t>Deep</a:t>
            </a:r>
            <a:r>
              <a:rPr lang="zh-CN" altLang="en-US" sz="2250" dirty="0">
                <a:solidFill>
                  <a:schemeClr val="accent3"/>
                </a:solidFill>
              </a:rPr>
              <a:t> </a:t>
            </a:r>
            <a:r>
              <a:rPr lang="en-US" altLang="zh-CN" sz="2250" dirty="0">
                <a:solidFill>
                  <a:schemeClr val="accent3"/>
                </a:solidFill>
              </a:rPr>
              <a:t>Learning</a:t>
            </a:r>
            <a:r>
              <a:rPr lang="zh-CN" altLang="en-US" sz="2250" dirty="0">
                <a:solidFill>
                  <a:schemeClr val="accent3"/>
                </a:solidFill>
              </a:rPr>
              <a:t> </a:t>
            </a:r>
            <a:r>
              <a:rPr lang="en-US" altLang="zh-CN" sz="2250" dirty="0">
                <a:solidFill>
                  <a:schemeClr val="accent3"/>
                </a:solidFill>
              </a:rPr>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86879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397C29B6-C8DC-417D-BABC-F952C0E7BC97}"/>
              </a:ext>
            </a:extLst>
          </p:cNvPr>
          <p:cNvPicPr>
            <a:picLocks noChangeAspect="1"/>
          </p:cNvPicPr>
          <p:nvPr/>
        </p:nvPicPr>
        <p:blipFill>
          <a:blip r:embed="rId2"/>
          <a:stretch>
            <a:fillRect/>
          </a:stretch>
        </p:blipFill>
        <p:spPr>
          <a:xfrm>
            <a:off x="1743603" y="643466"/>
            <a:ext cx="8704793" cy="5571067"/>
          </a:xfrm>
          <a:prstGeom prst="rect">
            <a:avLst/>
          </a:prstGeom>
        </p:spPr>
      </p:pic>
    </p:spTree>
    <p:extLst>
      <p:ext uri="{BB962C8B-B14F-4D97-AF65-F5344CB8AC3E}">
        <p14:creationId xmlns:p14="http://schemas.microsoft.com/office/powerpoint/2010/main" val="2147173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629E3DE6-76A1-4496-A436-7D8401454B68}"/>
              </a:ext>
            </a:extLst>
          </p:cNvPr>
          <p:cNvPicPr>
            <a:picLocks noChangeAspect="1"/>
          </p:cNvPicPr>
          <p:nvPr/>
        </p:nvPicPr>
        <p:blipFill>
          <a:blip r:embed="rId2"/>
          <a:stretch>
            <a:fillRect/>
          </a:stretch>
        </p:blipFill>
        <p:spPr>
          <a:xfrm>
            <a:off x="1374757" y="643466"/>
            <a:ext cx="9442485" cy="5571067"/>
          </a:xfrm>
          <a:prstGeom prst="rect">
            <a:avLst/>
          </a:prstGeom>
        </p:spPr>
      </p:pic>
    </p:spTree>
    <p:extLst>
      <p:ext uri="{BB962C8B-B14F-4D97-AF65-F5344CB8AC3E}">
        <p14:creationId xmlns:p14="http://schemas.microsoft.com/office/powerpoint/2010/main" val="109419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A3DCB-E62E-E442-A613-FFEFC897D3A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altLang="zh-CN" sz="5200"/>
              <a:t>Linear Regression</a:t>
            </a:r>
            <a:endParaRPr lang="en-US" sz="5200"/>
          </a:p>
        </p:txBody>
      </p:sp>
      <p:pic>
        <p:nvPicPr>
          <p:cNvPr id="4" name="Picture 3">
            <a:extLst>
              <a:ext uri="{FF2B5EF4-FFF2-40B4-BE49-F238E27FC236}">
                <a16:creationId xmlns:a16="http://schemas.microsoft.com/office/drawing/2014/main" id="{6492EC98-9A76-7245-83E6-C75EB8828FF0}"/>
              </a:ext>
            </a:extLst>
          </p:cNvPr>
          <p:cNvPicPr>
            <a:picLocks noChangeAspect="1"/>
          </p:cNvPicPr>
          <p:nvPr/>
        </p:nvPicPr>
        <p:blipFill>
          <a:blip r:embed="rId2"/>
          <a:stretch>
            <a:fillRect/>
          </a:stretch>
        </p:blipFill>
        <p:spPr>
          <a:xfrm>
            <a:off x="607353" y="2957665"/>
            <a:ext cx="4976023" cy="3346376"/>
          </a:xfrm>
          <a:prstGeom prst="rect">
            <a:avLst/>
          </a:prstGeom>
        </p:spPr>
      </p:pic>
      <p:pic>
        <p:nvPicPr>
          <p:cNvPr id="3" name="Picture 2">
            <a:extLst>
              <a:ext uri="{FF2B5EF4-FFF2-40B4-BE49-F238E27FC236}">
                <a16:creationId xmlns:a16="http://schemas.microsoft.com/office/drawing/2014/main" id="{464A9601-4A15-D848-9B0D-B93888A7679A}"/>
              </a:ext>
            </a:extLst>
          </p:cNvPr>
          <p:cNvPicPr>
            <a:picLocks noChangeAspect="1"/>
          </p:cNvPicPr>
          <p:nvPr/>
        </p:nvPicPr>
        <p:blipFill>
          <a:blip r:embed="rId3"/>
          <a:stretch>
            <a:fillRect/>
          </a:stretch>
        </p:blipFill>
        <p:spPr>
          <a:xfrm>
            <a:off x="6182505" y="3399633"/>
            <a:ext cx="5828261" cy="2462439"/>
          </a:xfrm>
          <a:prstGeom prst="rect">
            <a:avLst/>
          </a:prstGeom>
        </p:spPr>
      </p:pic>
    </p:spTree>
    <p:extLst>
      <p:ext uri="{BB962C8B-B14F-4D97-AF65-F5344CB8AC3E}">
        <p14:creationId xmlns:p14="http://schemas.microsoft.com/office/powerpoint/2010/main" val="103015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E8CA-8C7C-BD47-A2FC-21F849821B2E}"/>
              </a:ext>
            </a:extLst>
          </p:cNvPr>
          <p:cNvSpPr>
            <a:spLocks noGrp="1"/>
          </p:cNvSpPr>
          <p:nvPr>
            <p:ph type="title"/>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3CDB9AE4-CB61-8D42-9890-CB8D1A5F4F88}"/>
              </a:ext>
            </a:extLst>
          </p:cNvPr>
          <p:cNvPicPr>
            <a:picLocks noChangeAspect="1"/>
          </p:cNvPicPr>
          <p:nvPr/>
        </p:nvPicPr>
        <p:blipFill>
          <a:blip r:embed="rId2"/>
          <a:stretch>
            <a:fillRect/>
          </a:stretch>
        </p:blipFill>
        <p:spPr>
          <a:xfrm>
            <a:off x="1521329" y="0"/>
            <a:ext cx="9149341" cy="6858000"/>
          </a:xfrm>
          <a:prstGeom prst="rect">
            <a:avLst/>
          </a:prstGeom>
        </p:spPr>
      </p:pic>
    </p:spTree>
    <p:extLst>
      <p:ext uri="{BB962C8B-B14F-4D97-AF65-F5344CB8AC3E}">
        <p14:creationId xmlns:p14="http://schemas.microsoft.com/office/powerpoint/2010/main" val="345085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B4B6-DE8D-7E47-8EDA-E6183B313562}"/>
              </a:ext>
            </a:extLst>
          </p:cNvPr>
          <p:cNvSpPr>
            <a:spLocks noGrp="1"/>
          </p:cNvSpPr>
          <p:nvPr>
            <p:ph type="title"/>
          </p:nvPr>
        </p:nvSpPr>
        <p:spPr/>
        <p:txBody>
          <a:bodyPr/>
          <a:lstStyle/>
          <a:p>
            <a:r>
              <a:rPr lang="en-US" altLang="zh-CN"/>
              <a:t>Linear</a:t>
            </a:r>
            <a:r>
              <a:rPr lang="zh-CN" altLang="en-US"/>
              <a:t> </a:t>
            </a:r>
            <a:r>
              <a:rPr lang="en-US" altLang="zh-CN"/>
              <a:t>Regression</a:t>
            </a:r>
            <a:endParaRPr lang="en-US"/>
          </a:p>
        </p:txBody>
      </p:sp>
      <p:pic>
        <p:nvPicPr>
          <p:cNvPr id="3" name="Picture 2">
            <a:extLst>
              <a:ext uri="{FF2B5EF4-FFF2-40B4-BE49-F238E27FC236}">
                <a16:creationId xmlns:a16="http://schemas.microsoft.com/office/drawing/2014/main" id="{262D803A-9878-5947-8F9E-4D220C360AE6}"/>
              </a:ext>
            </a:extLst>
          </p:cNvPr>
          <p:cNvPicPr>
            <a:picLocks noChangeAspect="1"/>
          </p:cNvPicPr>
          <p:nvPr/>
        </p:nvPicPr>
        <p:blipFill>
          <a:blip r:embed="rId2"/>
          <a:stretch>
            <a:fillRect/>
          </a:stretch>
        </p:blipFill>
        <p:spPr>
          <a:xfrm>
            <a:off x="1524000" y="1538290"/>
            <a:ext cx="9144000" cy="5138513"/>
          </a:xfrm>
          <a:prstGeom prst="rect">
            <a:avLst/>
          </a:prstGeom>
        </p:spPr>
      </p:pic>
    </p:spTree>
    <p:extLst>
      <p:ext uri="{BB962C8B-B14F-4D97-AF65-F5344CB8AC3E}">
        <p14:creationId xmlns:p14="http://schemas.microsoft.com/office/powerpoint/2010/main" val="3565527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301</Words>
  <Application>Microsoft Office PowerPoint</Application>
  <PresentationFormat>Widescreen</PresentationFormat>
  <Paragraphs>94</Paragraphs>
  <Slides>61</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61</vt:i4>
      </vt:variant>
    </vt:vector>
  </HeadingPairs>
  <TitlesOfParts>
    <vt:vector size="66" baseType="lpstr">
      <vt:lpstr>Arial</vt:lpstr>
      <vt:lpstr>Calibri</vt:lpstr>
      <vt:lpstr>Calibri Light</vt:lpstr>
      <vt:lpstr>Office Theme</vt:lpstr>
      <vt:lpstr>1_Office Theme</vt:lpstr>
      <vt:lpstr>Machine Learning &amp; Artificial Intelligence</vt:lpstr>
      <vt:lpstr>In This Lecture</vt:lpstr>
      <vt:lpstr>In This Lecture</vt:lpstr>
      <vt:lpstr>Difference between AI, ML and DL</vt:lpstr>
      <vt:lpstr>PowerPoint Presentation</vt:lpstr>
      <vt:lpstr>In This Lecture</vt:lpstr>
      <vt:lpstr>Linear Regression</vt:lpstr>
      <vt:lpstr>PowerPoint Presentation</vt:lpstr>
      <vt:lpstr>Linear Regression</vt:lpstr>
      <vt:lpstr>PowerPoint Presentation</vt:lpstr>
      <vt:lpstr>PowerPoint Presentation</vt:lpstr>
      <vt:lpstr>PowerPoint Presentation</vt:lpstr>
      <vt:lpstr>Analytical solution</vt:lpstr>
      <vt:lpstr>PowerPoint Presentation</vt:lpstr>
      <vt:lpstr>PowerPoint Presentation</vt:lpstr>
      <vt:lpstr>PowerPoint Presentation</vt:lpstr>
      <vt:lpstr>PowerPoint Presentation</vt:lpstr>
      <vt:lpstr>Gradient Descent</vt:lpstr>
      <vt:lpstr>Gradient Descent</vt:lpstr>
      <vt:lpstr>Gradient Descent</vt:lpstr>
      <vt:lpstr>Gradient Descent</vt:lpstr>
      <vt:lpstr>Gradient Descent</vt:lpstr>
      <vt:lpstr>Gradient Descent</vt:lpstr>
      <vt:lpstr>Gradient Descent</vt:lpstr>
      <vt:lpstr>PowerPoint Presentation</vt:lpstr>
      <vt:lpstr>PowerPoint Presentation</vt:lpstr>
      <vt:lpstr>In This Lecture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Lecture</vt:lpstr>
      <vt:lpstr>What's a Neural Network?</vt:lpstr>
      <vt:lpstr>The Need for Deep Learning</vt:lpstr>
      <vt:lpstr>PowerPoint Presentation</vt:lpstr>
      <vt:lpstr>How Does A Neural Network Work?</vt:lpstr>
      <vt:lpstr>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Artificial Intelligence</dc:title>
  <dc:creator>Vikranth Jeyakumar</dc:creator>
  <cp:lastModifiedBy>Vikranth Jeyakumar</cp:lastModifiedBy>
  <cp:revision>1</cp:revision>
  <dcterms:created xsi:type="dcterms:W3CDTF">2020-07-14T09:30:13Z</dcterms:created>
  <dcterms:modified xsi:type="dcterms:W3CDTF">2020-07-14T09:30:48Z</dcterms:modified>
</cp:coreProperties>
</file>